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6"/>
  </p:sldMasterIdLst>
  <p:notesMasterIdLst>
    <p:notesMasterId r:id="rId19"/>
  </p:notesMasterIdLst>
  <p:sldIdLst>
    <p:sldId id="277" r:id="rId7"/>
    <p:sldId id="340" r:id="rId8"/>
    <p:sldId id="279" r:id="rId9"/>
    <p:sldId id="3874" r:id="rId10"/>
    <p:sldId id="3875" r:id="rId11"/>
    <p:sldId id="344" r:id="rId12"/>
    <p:sldId id="3869" r:id="rId13"/>
    <p:sldId id="346" r:id="rId14"/>
    <p:sldId id="281" r:id="rId15"/>
    <p:sldId id="341" r:id="rId16"/>
    <p:sldId id="295" r:id="rId17"/>
    <p:sldId id="3876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82520A-2AE5-4172-FD4C-7000312D72BF}" name="Lauka, Earta" initials="LE" userId="S::Earta.Lauka@gc.dental::cc30922a-53d9-472f-9c38-7b3d8591f5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7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80630-DDD9-BC5E-84B6-6EA9DE9C89C1}" v="114" dt="2024-11-07T12:40:51.024"/>
    <p1510:client id="{169BABE4-BD02-43C9-85EB-6606C08D9773}" v="9" dt="2024-11-07T12:19:44.959"/>
    <p1510:client id="{8711D040-BC77-4004-BA14-99A2AC2BF833}" v="1" dt="2024-11-07T14:11:47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Nutte, Kim" userId="5bc9b07d-af4b-4108-aa2b-47c6a266c000" providerId="ADAL" clId="{169BABE4-BD02-43C9-85EB-6606C08D9773}"/>
    <pc:docChg chg="undo custSel modSld">
      <pc:chgData name="De Nutte, Kim" userId="5bc9b07d-af4b-4108-aa2b-47c6a266c000" providerId="ADAL" clId="{169BABE4-BD02-43C9-85EB-6606C08D9773}" dt="2024-11-07T12:19:48.014" v="69" actId="478"/>
      <pc:docMkLst>
        <pc:docMk/>
      </pc:docMkLst>
      <pc:sldChg chg="addSp delSp modSp mod delAnim">
        <pc:chgData name="De Nutte, Kim" userId="5bc9b07d-af4b-4108-aa2b-47c6a266c000" providerId="ADAL" clId="{169BABE4-BD02-43C9-85EB-6606C08D9773}" dt="2024-11-07T12:09:18.084" v="33" actId="255"/>
        <pc:sldMkLst>
          <pc:docMk/>
          <pc:sldMk cId="542382415" sldId="281"/>
        </pc:sldMkLst>
        <pc:spChg chg="mod">
          <ac:chgData name="De Nutte, Kim" userId="5bc9b07d-af4b-4108-aa2b-47c6a266c000" providerId="ADAL" clId="{169BABE4-BD02-43C9-85EB-6606C08D9773}" dt="2024-11-07T12:08:47.536" v="25" actId="255"/>
          <ac:spMkLst>
            <pc:docMk/>
            <pc:sldMk cId="542382415" sldId="281"/>
            <ac:spMk id="11" creationId="{0AA3710E-EB3D-42AA-BB2A-D065419BC972}"/>
          </ac:spMkLst>
        </pc:spChg>
        <pc:spChg chg="mod">
          <ac:chgData name="De Nutte, Kim" userId="5bc9b07d-af4b-4108-aa2b-47c6a266c000" providerId="ADAL" clId="{169BABE4-BD02-43C9-85EB-6606C08D9773}" dt="2024-11-07T12:09:18.084" v="33" actId="255"/>
          <ac:spMkLst>
            <pc:docMk/>
            <pc:sldMk cId="542382415" sldId="281"/>
            <ac:spMk id="14" creationId="{DD6BCDC9-43B1-48C8-85D3-4B2E10C62887}"/>
          </ac:spMkLst>
        </pc:spChg>
        <pc:spChg chg="mod">
          <ac:chgData name="De Nutte, Kim" userId="5bc9b07d-af4b-4108-aa2b-47c6a266c000" providerId="ADAL" clId="{169BABE4-BD02-43C9-85EB-6606C08D9773}" dt="2024-11-07T12:09:12.209" v="32" actId="1037"/>
          <ac:spMkLst>
            <pc:docMk/>
            <pc:sldMk cId="542382415" sldId="281"/>
            <ac:spMk id="17" creationId="{857E9501-8B59-4269-81C8-6863E4BAE780}"/>
          </ac:spMkLst>
        </pc:spChg>
        <pc:picChg chg="add mod">
          <ac:chgData name="De Nutte, Kim" userId="5bc9b07d-af4b-4108-aa2b-47c6a266c000" providerId="ADAL" clId="{169BABE4-BD02-43C9-85EB-6606C08D9773}" dt="2024-11-07T12:05:25.219" v="7" actId="14100"/>
          <ac:picMkLst>
            <pc:docMk/>
            <pc:sldMk cId="542382415" sldId="281"/>
            <ac:picMk id="8" creationId="{44529D22-8694-667A-7C94-B7B7C8800FA0}"/>
          </ac:picMkLst>
        </pc:picChg>
        <pc:picChg chg="del">
          <ac:chgData name="De Nutte, Kim" userId="5bc9b07d-af4b-4108-aa2b-47c6a266c000" providerId="ADAL" clId="{169BABE4-BD02-43C9-85EB-6606C08D9773}" dt="2024-11-07T12:05:17.792" v="5" actId="478"/>
          <ac:picMkLst>
            <pc:docMk/>
            <pc:sldMk cId="542382415" sldId="281"/>
            <ac:picMk id="9" creationId="{2D9E9AD5-F546-4EA9-9FE7-E3E19CDB3A9B}"/>
          </ac:picMkLst>
        </pc:picChg>
        <pc:picChg chg="mod">
          <ac:chgData name="De Nutte, Kim" userId="5bc9b07d-af4b-4108-aa2b-47c6a266c000" providerId="ADAL" clId="{169BABE4-BD02-43C9-85EB-6606C08D9773}" dt="2024-11-07T12:08:35.736" v="24" actId="14100"/>
          <ac:picMkLst>
            <pc:docMk/>
            <pc:sldMk cId="542382415" sldId="281"/>
            <ac:picMk id="10" creationId="{0D35404E-28DC-4936-9D17-4FBF2779034F}"/>
          </ac:picMkLst>
        </pc:picChg>
        <pc:picChg chg="del">
          <ac:chgData name="De Nutte, Kim" userId="5bc9b07d-af4b-4108-aa2b-47c6a266c000" providerId="ADAL" clId="{169BABE4-BD02-43C9-85EB-6606C08D9773}" dt="2024-11-07T12:08:13.754" v="14" actId="478"/>
          <ac:picMkLst>
            <pc:docMk/>
            <pc:sldMk cId="542382415" sldId="281"/>
            <ac:picMk id="13" creationId="{2071229A-7AE9-42B9-8BBD-7516022D6862}"/>
          </ac:picMkLst>
        </pc:picChg>
        <pc:picChg chg="add mod">
          <ac:chgData name="De Nutte, Kim" userId="5bc9b07d-af4b-4108-aa2b-47c6a266c000" providerId="ADAL" clId="{169BABE4-BD02-43C9-85EB-6606C08D9773}" dt="2024-11-07T12:08:31.610" v="23" actId="14100"/>
          <ac:picMkLst>
            <pc:docMk/>
            <pc:sldMk cId="542382415" sldId="281"/>
            <ac:picMk id="15" creationId="{5B3E40EC-7D59-3FFE-6EC3-B46B60D5C79B}"/>
          </ac:picMkLst>
        </pc:picChg>
      </pc:sldChg>
      <pc:sldChg chg="addSp delSp modSp mod">
        <pc:chgData name="De Nutte, Kim" userId="5bc9b07d-af4b-4108-aa2b-47c6a266c000" providerId="ADAL" clId="{169BABE4-BD02-43C9-85EB-6606C08D9773}" dt="2024-11-07T12:18:59.777" v="67" actId="1036"/>
        <pc:sldMkLst>
          <pc:docMk/>
          <pc:sldMk cId="706576556" sldId="295"/>
        </pc:sldMkLst>
        <pc:spChg chg="mod">
          <ac:chgData name="De Nutte, Kim" userId="5bc9b07d-af4b-4108-aa2b-47c6a266c000" providerId="ADAL" clId="{169BABE4-BD02-43C9-85EB-6606C08D9773}" dt="2024-11-07T12:18:56.353" v="65" actId="1036"/>
          <ac:spMkLst>
            <pc:docMk/>
            <pc:sldMk cId="706576556" sldId="295"/>
            <ac:spMk id="6" creationId="{846859D1-B40B-4119-8C2F-737735400804}"/>
          </ac:spMkLst>
        </pc:spChg>
        <pc:picChg chg="add mod">
          <ac:chgData name="De Nutte, Kim" userId="5bc9b07d-af4b-4108-aa2b-47c6a266c000" providerId="ADAL" clId="{169BABE4-BD02-43C9-85EB-6606C08D9773}" dt="2024-11-07T12:18:59.777" v="67" actId="1036"/>
          <ac:picMkLst>
            <pc:docMk/>
            <pc:sldMk cId="706576556" sldId="295"/>
            <ac:picMk id="8" creationId="{34F0EE3B-5608-E13F-7AE1-0ADC430A0C45}"/>
          </ac:picMkLst>
        </pc:picChg>
        <pc:picChg chg="add del">
          <ac:chgData name="De Nutte, Kim" userId="5bc9b07d-af4b-4108-aa2b-47c6a266c000" providerId="ADAL" clId="{169BABE4-BD02-43C9-85EB-6606C08D9773}" dt="2024-11-07T12:18:26.757" v="56" actId="478"/>
          <ac:picMkLst>
            <pc:docMk/>
            <pc:sldMk cId="706576556" sldId="295"/>
            <ac:picMk id="11" creationId="{E90D7116-F1F0-4DFB-9A04-A9B41496CF14}"/>
          </ac:picMkLst>
        </pc:picChg>
      </pc:sldChg>
      <pc:sldChg chg="addSp delSp modSp mod">
        <pc:chgData name="De Nutte, Kim" userId="5bc9b07d-af4b-4108-aa2b-47c6a266c000" providerId="ADAL" clId="{169BABE4-BD02-43C9-85EB-6606C08D9773}" dt="2024-11-07T12:19:48.014" v="69" actId="478"/>
        <pc:sldMkLst>
          <pc:docMk/>
          <pc:sldMk cId="2040686544" sldId="296"/>
        </pc:sldMkLst>
        <pc:picChg chg="add del mod">
          <ac:chgData name="De Nutte, Kim" userId="5bc9b07d-af4b-4108-aa2b-47c6a266c000" providerId="ADAL" clId="{169BABE4-BD02-43C9-85EB-6606C08D9773}" dt="2024-11-07T12:19:48.014" v="69" actId="478"/>
          <ac:picMkLst>
            <pc:docMk/>
            <pc:sldMk cId="2040686544" sldId="296"/>
            <ac:picMk id="6" creationId="{818EA848-65E8-BCF1-7232-B731A7514ABC}"/>
          </ac:picMkLst>
        </pc:picChg>
      </pc:sldChg>
      <pc:sldChg chg="addSp delSp modSp mod">
        <pc:chgData name="De Nutte, Kim" userId="5bc9b07d-af4b-4108-aa2b-47c6a266c000" providerId="ADAL" clId="{169BABE4-BD02-43C9-85EB-6606C08D9773}" dt="2024-11-07T12:14:28.084" v="46" actId="14100"/>
        <pc:sldMkLst>
          <pc:docMk/>
          <pc:sldMk cId="46593460" sldId="341"/>
        </pc:sldMkLst>
        <pc:picChg chg="add del mod">
          <ac:chgData name="De Nutte, Kim" userId="5bc9b07d-af4b-4108-aa2b-47c6a266c000" providerId="ADAL" clId="{169BABE4-BD02-43C9-85EB-6606C08D9773}" dt="2024-11-07T12:12:50.253" v="37" actId="478"/>
          <ac:picMkLst>
            <pc:docMk/>
            <pc:sldMk cId="46593460" sldId="341"/>
            <ac:picMk id="7" creationId="{1F4DE62E-6D83-A383-0D6C-22118E404AFD}"/>
          </ac:picMkLst>
        </pc:picChg>
        <pc:picChg chg="del">
          <ac:chgData name="De Nutte, Kim" userId="5bc9b07d-af4b-4108-aa2b-47c6a266c000" providerId="ADAL" clId="{169BABE4-BD02-43C9-85EB-6606C08D9773}" dt="2024-11-07T12:14:17.657" v="43" actId="478"/>
          <ac:picMkLst>
            <pc:docMk/>
            <pc:sldMk cId="46593460" sldId="341"/>
            <ac:picMk id="8" creationId="{EA277EF6-6829-4875-BD81-6869668D1B89}"/>
          </ac:picMkLst>
        </pc:picChg>
        <pc:picChg chg="add mod">
          <ac:chgData name="De Nutte, Kim" userId="5bc9b07d-af4b-4108-aa2b-47c6a266c000" providerId="ADAL" clId="{169BABE4-BD02-43C9-85EB-6606C08D9773}" dt="2024-11-07T12:14:28.084" v="46" actId="14100"/>
          <ac:picMkLst>
            <pc:docMk/>
            <pc:sldMk cId="46593460" sldId="341"/>
            <ac:picMk id="10" creationId="{A1840F6A-A864-BFD3-F27D-8116D361419F}"/>
          </ac:picMkLst>
        </pc:picChg>
      </pc:sldChg>
    </pc:docChg>
  </pc:docChgLst>
  <pc:docChgLst>
    <pc:chgData name="De Nutte, Kim" userId="S::kim.denutte@gc.dental::5bc9b07d-af4b-4108-aa2b-47c6a266c000" providerId="AD" clId="Web-{580B3F7C-C73F-4082-3042-FB6244590C40}"/>
    <pc:docChg chg="modSld">
      <pc:chgData name="De Nutte, Kim" userId="S::kim.denutte@gc.dental::5bc9b07d-af4b-4108-aa2b-47c6a266c000" providerId="AD" clId="Web-{580B3F7C-C73F-4082-3042-FB6244590C40}" dt="2024-10-24T15:02:49.578" v="39" actId="20577"/>
      <pc:docMkLst>
        <pc:docMk/>
      </pc:docMkLst>
      <pc:sldChg chg="modSp">
        <pc:chgData name="De Nutte, Kim" userId="S::kim.denutte@gc.dental::5bc9b07d-af4b-4108-aa2b-47c6a266c000" providerId="AD" clId="Web-{580B3F7C-C73F-4082-3042-FB6244590C40}" dt="2024-10-24T14:50:15.767" v="2" actId="20577"/>
        <pc:sldMkLst>
          <pc:docMk/>
          <pc:sldMk cId="41531409" sldId="279"/>
        </pc:sldMkLst>
        <pc:spChg chg="mod">
          <ac:chgData name="De Nutte, Kim" userId="S::kim.denutte@gc.dental::5bc9b07d-af4b-4108-aa2b-47c6a266c000" providerId="AD" clId="Web-{580B3F7C-C73F-4082-3042-FB6244590C40}" dt="2024-10-24T14:50:15.767" v="2" actId="20577"/>
          <ac:spMkLst>
            <pc:docMk/>
            <pc:sldMk cId="41531409" sldId="279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580B3F7C-C73F-4082-3042-FB6244590C40}" dt="2024-10-24T15:02:49.578" v="39" actId="20577"/>
        <pc:sldMkLst>
          <pc:docMk/>
          <pc:sldMk cId="706576556" sldId="295"/>
        </pc:sldMkLst>
        <pc:spChg chg="mod">
          <ac:chgData name="De Nutte, Kim" userId="S::kim.denutte@gc.dental::5bc9b07d-af4b-4108-aa2b-47c6a266c000" providerId="AD" clId="Web-{580B3F7C-C73F-4082-3042-FB6244590C40}" dt="2024-10-24T15:02:49.578" v="39" actId="20577"/>
          <ac:spMkLst>
            <pc:docMk/>
            <pc:sldMk cId="706576556" sldId="295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580B3F7C-C73F-4082-3042-FB6244590C40}" dt="2024-10-24T14:52:45.445" v="16" actId="20577"/>
        <pc:sldMkLst>
          <pc:docMk/>
          <pc:sldMk cId="3507287467" sldId="344"/>
        </pc:sldMkLst>
        <pc:spChg chg="mod">
          <ac:chgData name="De Nutte, Kim" userId="S::kim.denutte@gc.dental::5bc9b07d-af4b-4108-aa2b-47c6a266c000" providerId="AD" clId="Web-{580B3F7C-C73F-4082-3042-FB6244590C40}" dt="2024-10-24T14:52:45.445" v="16" actId="20577"/>
          <ac:spMkLst>
            <pc:docMk/>
            <pc:sldMk cId="3507287467" sldId="344"/>
            <ac:spMk id="2" creationId="{500D13A7-4D3E-4E64-93FE-6597BEC4BF8B}"/>
          </ac:spMkLst>
        </pc:spChg>
      </pc:sldChg>
      <pc:sldChg chg="modSp">
        <pc:chgData name="De Nutte, Kim" userId="S::kim.denutte@gc.dental::5bc9b07d-af4b-4108-aa2b-47c6a266c000" providerId="AD" clId="Web-{580B3F7C-C73F-4082-3042-FB6244590C40}" dt="2024-10-24T15:01:38.919" v="36" actId="20577"/>
        <pc:sldMkLst>
          <pc:docMk/>
          <pc:sldMk cId="3175872969" sldId="346"/>
        </pc:sldMkLst>
        <pc:spChg chg="mod">
          <ac:chgData name="De Nutte, Kim" userId="S::kim.denutte@gc.dental::5bc9b07d-af4b-4108-aa2b-47c6a266c000" providerId="AD" clId="Web-{580B3F7C-C73F-4082-3042-FB6244590C40}" dt="2024-10-24T15:01:38.919" v="36" actId="20577"/>
          <ac:spMkLst>
            <pc:docMk/>
            <pc:sldMk cId="3175872969" sldId="346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580B3F7C-C73F-4082-3042-FB6244590C40}" dt="2024-10-24T14:52:50.039" v="17" actId="20577"/>
        <pc:sldMkLst>
          <pc:docMk/>
          <pc:sldMk cId="2164766311" sldId="3869"/>
        </pc:sldMkLst>
        <pc:spChg chg="mod">
          <ac:chgData name="De Nutte, Kim" userId="S::kim.denutte@gc.dental::5bc9b07d-af4b-4108-aa2b-47c6a266c000" providerId="AD" clId="Web-{580B3F7C-C73F-4082-3042-FB6244590C40}" dt="2024-10-24T14:52:50.039" v="17" actId="20577"/>
          <ac:spMkLst>
            <pc:docMk/>
            <pc:sldMk cId="2164766311" sldId="3869"/>
            <ac:spMk id="2" creationId="{500D13A7-4D3E-4E64-93FE-6597BEC4BF8B}"/>
          </ac:spMkLst>
        </pc:spChg>
      </pc:sldChg>
      <pc:sldChg chg="modSp">
        <pc:chgData name="De Nutte, Kim" userId="S::kim.denutte@gc.dental::5bc9b07d-af4b-4108-aa2b-47c6a266c000" providerId="AD" clId="Web-{580B3F7C-C73F-4082-3042-FB6244590C40}" dt="2024-10-24T14:51:18.394" v="5" actId="20577"/>
        <pc:sldMkLst>
          <pc:docMk/>
          <pc:sldMk cId="3914341454" sldId="3874"/>
        </pc:sldMkLst>
        <pc:spChg chg="mod">
          <ac:chgData name="De Nutte, Kim" userId="S::kim.denutte@gc.dental::5bc9b07d-af4b-4108-aa2b-47c6a266c000" providerId="AD" clId="Web-{580B3F7C-C73F-4082-3042-FB6244590C40}" dt="2024-10-24T14:51:18.394" v="5" actId="20577"/>
          <ac:spMkLst>
            <pc:docMk/>
            <pc:sldMk cId="3914341454" sldId="3874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580B3F7C-C73F-4082-3042-FB6244590C40}" dt="2024-10-24T14:52:41.038" v="15" actId="20577"/>
        <pc:sldMkLst>
          <pc:docMk/>
          <pc:sldMk cId="2357247951" sldId="3875"/>
        </pc:sldMkLst>
        <pc:spChg chg="mod">
          <ac:chgData name="De Nutte, Kim" userId="S::kim.denutte@gc.dental::5bc9b07d-af4b-4108-aa2b-47c6a266c000" providerId="AD" clId="Web-{580B3F7C-C73F-4082-3042-FB6244590C40}" dt="2024-10-24T14:52:41.038" v="15" actId="20577"/>
          <ac:spMkLst>
            <pc:docMk/>
            <pc:sldMk cId="2357247951" sldId="3875"/>
            <ac:spMk id="3" creationId="{00000000-0000-0000-0000-000000000000}"/>
          </ac:spMkLst>
        </pc:spChg>
      </pc:sldChg>
    </pc:docChg>
  </pc:docChgLst>
  <pc:docChgLst>
    <pc:chgData name="Behle, Kerstin" userId="S::kerstin.behle@gc.dental::c4fc2b95-8018-4e27-9d06-de8dc532c92e" providerId="AD" clId="Web-{BDFA5489-361C-F2A0-FB91-75956A2223CF}"/>
    <pc:docChg chg="modSld">
      <pc:chgData name="Behle, Kerstin" userId="S::kerstin.behle@gc.dental::c4fc2b95-8018-4e27-9d06-de8dc532c92e" providerId="AD" clId="Web-{BDFA5489-361C-F2A0-FB91-75956A2223CF}" dt="2024-10-24T07:42:49.065" v="121" actId="20577"/>
      <pc:docMkLst>
        <pc:docMk/>
      </pc:docMkLst>
      <pc:sldChg chg="modSp">
        <pc:chgData name="Behle, Kerstin" userId="S::kerstin.behle@gc.dental::c4fc2b95-8018-4e27-9d06-de8dc532c92e" providerId="AD" clId="Web-{BDFA5489-361C-F2A0-FB91-75956A2223CF}" dt="2024-10-24T07:39:00.651" v="93" actId="20577"/>
        <pc:sldMkLst>
          <pc:docMk/>
          <pc:sldMk cId="41531409" sldId="279"/>
        </pc:sldMkLst>
        <pc:spChg chg="mod">
          <ac:chgData name="Behle, Kerstin" userId="S::kerstin.behle@gc.dental::c4fc2b95-8018-4e27-9d06-de8dc532c92e" providerId="AD" clId="Web-{BDFA5489-361C-F2A0-FB91-75956A2223CF}" dt="2024-10-24T07:39:00.651" v="93" actId="20577"/>
          <ac:spMkLst>
            <pc:docMk/>
            <pc:sldMk cId="41531409" sldId="279"/>
            <ac:spMk id="3" creationId="{00000000-0000-0000-0000-000000000000}"/>
          </ac:spMkLst>
        </pc:spChg>
      </pc:sldChg>
      <pc:sldChg chg="modSp">
        <pc:chgData name="Behle, Kerstin" userId="S::kerstin.behle@gc.dental::c4fc2b95-8018-4e27-9d06-de8dc532c92e" providerId="AD" clId="Web-{BDFA5489-361C-F2A0-FB91-75956A2223CF}" dt="2024-10-24T07:35:51.550" v="14" actId="20577"/>
        <pc:sldMkLst>
          <pc:docMk/>
          <pc:sldMk cId="114144436" sldId="340"/>
        </pc:sldMkLst>
        <pc:spChg chg="mod">
          <ac:chgData name="Behle, Kerstin" userId="S::kerstin.behle@gc.dental::c4fc2b95-8018-4e27-9d06-de8dc532c92e" providerId="AD" clId="Web-{BDFA5489-361C-F2A0-FB91-75956A2223CF}" dt="2024-10-24T07:35:09.424" v="9" actId="20577"/>
          <ac:spMkLst>
            <pc:docMk/>
            <pc:sldMk cId="114144436" sldId="340"/>
            <ac:spMk id="15" creationId="{E6ED81B4-89C1-46FD-BCDA-03A8359F3038}"/>
          </ac:spMkLst>
        </pc:spChg>
        <pc:spChg chg="mod">
          <ac:chgData name="Behle, Kerstin" userId="S::kerstin.behle@gc.dental::c4fc2b95-8018-4e27-9d06-de8dc532c92e" providerId="AD" clId="Web-{BDFA5489-361C-F2A0-FB91-75956A2223CF}" dt="2024-10-24T07:35:51.550" v="14" actId="20577"/>
          <ac:spMkLst>
            <pc:docMk/>
            <pc:sldMk cId="114144436" sldId="340"/>
            <ac:spMk id="20" creationId="{8F8A8CDF-F3BA-431D-8019-2AF52EC28151}"/>
          </ac:spMkLst>
        </pc:spChg>
      </pc:sldChg>
      <pc:sldChg chg="modSp">
        <pc:chgData name="Behle, Kerstin" userId="S::kerstin.behle@gc.dental::c4fc2b95-8018-4e27-9d06-de8dc532c92e" providerId="AD" clId="Web-{BDFA5489-361C-F2A0-FB91-75956A2223CF}" dt="2024-10-24T07:42:49.065" v="121" actId="20577"/>
        <pc:sldMkLst>
          <pc:docMk/>
          <pc:sldMk cId="3175872969" sldId="346"/>
        </pc:sldMkLst>
        <pc:spChg chg="mod">
          <ac:chgData name="Behle, Kerstin" userId="S::kerstin.behle@gc.dental::c4fc2b95-8018-4e27-9d06-de8dc532c92e" providerId="AD" clId="Web-{BDFA5489-361C-F2A0-FB91-75956A2223CF}" dt="2024-10-24T07:42:49.065" v="121" actId="20577"/>
          <ac:spMkLst>
            <pc:docMk/>
            <pc:sldMk cId="3175872969" sldId="346"/>
            <ac:spMk id="3" creationId="{00000000-0000-0000-0000-000000000000}"/>
          </ac:spMkLst>
        </pc:spChg>
      </pc:sldChg>
      <pc:sldChg chg="modSp">
        <pc:chgData name="Behle, Kerstin" userId="S::kerstin.behle@gc.dental::c4fc2b95-8018-4e27-9d06-de8dc532c92e" providerId="AD" clId="Web-{BDFA5489-361C-F2A0-FB91-75956A2223CF}" dt="2024-10-24T07:40:41.951" v="114" actId="20577"/>
        <pc:sldMkLst>
          <pc:docMk/>
          <pc:sldMk cId="2357247951" sldId="3875"/>
        </pc:sldMkLst>
        <pc:spChg chg="mod">
          <ac:chgData name="Behle, Kerstin" userId="S::kerstin.behle@gc.dental::c4fc2b95-8018-4e27-9d06-de8dc532c92e" providerId="AD" clId="Web-{BDFA5489-361C-F2A0-FB91-75956A2223CF}" dt="2024-10-24T07:40:41.951" v="114" actId="20577"/>
          <ac:spMkLst>
            <pc:docMk/>
            <pc:sldMk cId="2357247951" sldId="3875"/>
            <ac:spMk id="3" creationId="{00000000-0000-0000-0000-000000000000}"/>
          </ac:spMkLst>
        </pc:spChg>
      </pc:sldChg>
    </pc:docChg>
  </pc:docChgLst>
  <pc:docChgLst>
    <pc:chgData name="De Nutte, Kim" userId="S::kim.denutte@gc.dental::5bc9b07d-af4b-4108-aa2b-47c6a266c000" providerId="AD" clId="Web-{A587C9C3-9143-B7EA-16B0-8F7726736CAE}"/>
    <pc:docChg chg="modSld delMainMaster modMainMaster">
      <pc:chgData name="De Nutte, Kim" userId="S::kim.denutte@gc.dental::5bc9b07d-af4b-4108-aa2b-47c6a266c000" providerId="AD" clId="Web-{A587C9C3-9143-B7EA-16B0-8F7726736CAE}" dt="2024-10-10T15:07:07.767" v="271" actId="20577"/>
      <pc:docMkLst>
        <pc:docMk/>
      </pc:docMkLst>
      <pc:sldChg chg="addSp delSp modSp">
        <pc:chgData name="De Nutte, Kim" userId="S::kim.denutte@gc.dental::5bc9b07d-af4b-4108-aa2b-47c6a266c000" providerId="AD" clId="Web-{A587C9C3-9143-B7EA-16B0-8F7726736CAE}" dt="2024-10-10T14:48:01.038" v="49" actId="1076"/>
        <pc:sldMkLst>
          <pc:docMk/>
          <pc:sldMk cId="2278410575" sldId="277"/>
        </pc:sldMkLst>
        <pc:picChg chg="add mod">
          <ac:chgData name="De Nutte, Kim" userId="S::kim.denutte@gc.dental::5bc9b07d-af4b-4108-aa2b-47c6a266c000" providerId="AD" clId="Web-{A587C9C3-9143-B7EA-16B0-8F7726736CAE}" dt="2024-10-10T14:48:01.038" v="49" actId="1076"/>
          <ac:picMkLst>
            <pc:docMk/>
            <pc:sldMk cId="2278410575" sldId="277"/>
            <ac:picMk id="4" creationId="{2A93451D-A877-AF29-8F96-ADD8D23FEC00}"/>
          </ac:picMkLst>
        </pc:picChg>
      </pc:sldChg>
      <pc:sldChg chg="modSp">
        <pc:chgData name="De Nutte, Kim" userId="S::kim.denutte@gc.dental::5bc9b07d-af4b-4108-aa2b-47c6a266c000" providerId="AD" clId="Web-{A587C9C3-9143-B7EA-16B0-8F7726736CAE}" dt="2024-10-10T14:48:37.992" v="56" actId="20577"/>
        <pc:sldMkLst>
          <pc:docMk/>
          <pc:sldMk cId="41531409" sldId="279"/>
        </pc:sldMkLst>
        <pc:spChg chg="mod">
          <ac:chgData name="De Nutte, Kim" userId="S::kim.denutte@gc.dental::5bc9b07d-af4b-4108-aa2b-47c6a266c000" providerId="AD" clId="Web-{A587C9C3-9143-B7EA-16B0-8F7726736CAE}" dt="2024-10-10T14:48:37.992" v="56" actId="20577"/>
          <ac:spMkLst>
            <pc:docMk/>
            <pc:sldMk cId="41531409" sldId="279"/>
            <ac:spMk id="5" creationId="{5601114D-4B1E-4BB6-BFC8-7C91067FE3DD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0:17.871" v="83" actId="20577"/>
        <pc:sldMkLst>
          <pc:docMk/>
          <pc:sldMk cId="542382415" sldId="281"/>
        </pc:sldMkLst>
        <pc:spChg chg="mod">
          <ac:chgData name="De Nutte, Kim" userId="S::kim.denutte@gc.dental::5bc9b07d-af4b-4108-aa2b-47c6a266c000" providerId="AD" clId="Web-{A587C9C3-9143-B7EA-16B0-8F7726736CAE}" dt="2024-10-10T14:50:09.745" v="81" actId="20577"/>
          <ac:spMkLst>
            <pc:docMk/>
            <pc:sldMk cId="542382415" sldId="281"/>
            <ac:spMk id="3" creationId="{00000000-0000-0000-0000-000000000000}"/>
          </ac:spMkLst>
        </pc:spChg>
        <pc:spChg chg="mod">
          <ac:chgData name="De Nutte, Kim" userId="S::kim.denutte@gc.dental::5bc9b07d-af4b-4108-aa2b-47c6a266c000" providerId="AD" clId="Web-{A587C9C3-9143-B7EA-16B0-8F7726736CAE}" dt="2024-10-10T14:50:17.871" v="83" actId="20577"/>
          <ac:spMkLst>
            <pc:docMk/>
            <pc:sldMk cId="542382415" sldId="281"/>
            <ac:spMk id="4" creationId="{6C0E2951-3779-4B15-B85C-37F1902C577D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1:25.920" v="100" actId="20577"/>
        <pc:sldMkLst>
          <pc:docMk/>
          <pc:sldMk cId="706576556" sldId="295"/>
        </pc:sldMkLst>
        <pc:spChg chg="mod">
          <ac:chgData name="De Nutte, Kim" userId="S::kim.denutte@gc.dental::5bc9b07d-af4b-4108-aa2b-47c6a266c000" providerId="AD" clId="Web-{A587C9C3-9143-B7EA-16B0-8F7726736CAE}" dt="2024-10-10T14:51:25.920" v="100" actId="20577"/>
          <ac:spMkLst>
            <pc:docMk/>
            <pc:sldMk cId="706576556" sldId="295"/>
            <ac:spMk id="3" creationId="{00000000-0000-0000-0000-000000000000}"/>
          </ac:spMkLst>
        </pc:spChg>
        <pc:spChg chg="mod">
          <ac:chgData name="De Nutte, Kim" userId="S::kim.denutte@gc.dental::5bc9b07d-af4b-4108-aa2b-47c6a266c000" providerId="AD" clId="Web-{A587C9C3-9143-B7EA-16B0-8F7726736CAE}" dt="2024-10-10T14:50:49.762" v="87" actId="20577"/>
          <ac:spMkLst>
            <pc:docMk/>
            <pc:sldMk cId="706576556" sldId="295"/>
            <ac:spMk id="5" creationId="{28A23909-D039-4555-8950-BBC1E9C090A4}"/>
          </ac:spMkLst>
        </pc:spChg>
      </pc:sldChg>
      <pc:sldChg chg="delSp modSp">
        <pc:chgData name="De Nutte, Kim" userId="S::kim.denutte@gc.dental::5bc9b07d-af4b-4108-aa2b-47c6a266c000" providerId="AD" clId="Web-{A587C9C3-9143-B7EA-16B0-8F7726736CAE}" dt="2024-10-10T14:54:30.052" v="118" actId="20577"/>
        <pc:sldMkLst>
          <pc:docMk/>
          <pc:sldMk cId="2040686544" sldId="296"/>
        </pc:sldMkLst>
        <pc:spChg chg="mod">
          <ac:chgData name="De Nutte, Kim" userId="S::kim.denutte@gc.dental::5bc9b07d-af4b-4108-aa2b-47c6a266c000" providerId="AD" clId="Web-{A587C9C3-9143-B7EA-16B0-8F7726736CAE}" dt="2024-10-10T14:54:30.052" v="118" actId="20577"/>
          <ac:spMkLst>
            <pc:docMk/>
            <pc:sldMk cId="2040686544" sldId="296"/>
            <ac:spMk id="5" creationId="{E0642C3C-A2E2-4C8B-90DE-1CFE1B170963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4:36.458" v="120" actId="20577"/>
        <pc:sldMkLst>
          <pc:docMk/>
          <pc:sldMk cId="1600015755" sldId="298"/>
        </pc:sldMkLst>
        <pc:spChg chg="mod">
          <ac:chgData name="De Nutte, Kim" userId="S::kim.denutte@gc.dental::5bc9b07d-af4b-4108-aa2b-47c6a266c000" providerId="AD" clId="Web-{A587C9C3-9143-B7EA-16B0-8F7726736CAE}" dt="2024-10-10T14:54:36.458" v="120" actId="20577"/>
          <ac:spMkLst>
            <pc:docMk/>
            <pc:sldMk cId="1600015755" sldId="298"/>
            <ac:spMk id="5" creationId="{88C71C70-DA23-4247-8A9A-CF205BDC4397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4:40.068" v="121" actId="20577"/>
        <pc:sldMkLst>
          <pc:docMk/>
          <pc:sldMk cId="328741583" sldId="312"/>
        </pc:sldMkLst>
        <pc:spChg chg="mod">
          <ac:chgData name="De Nutte, Kim" userId="S::kim.denutte@gc.dental::5bc9b07d-af4b-4108-aa2b-47c6a266c000" providerId="AD" clId="Web-{A587C9C3-9143-B7EA-16B0-8F7726736CAE}" dt="2024-10-10T14:54:40.068" v="121" actId="20577"/>
          <ac:spMkLst>
            <pc:docMk/>
            <pc:sldMk cId="328741583" sldId="312"/>
            <ac:spMk id="3" creationId="{C5E10046-A2F5-4F68-8B50-8A6495A005FF}"/>
          </ac:spMkLst>
        </pc:spChg>
      </pc:sldChg>
      <pc:sldChg chg="addSp delSp modSp">
        <pc:chgData name="De Nutte, Kim" userId="S::kim.denutte@gc.dental::5bc9b07d-af4b-4108-aa2b-47c6a266c000" providerId="AD" clId="Web-{A587C9C3-9143-B7EA-16B0-8F7726736CAE}" dt="2024-10-10T15:07:07.767" v="271" actId="20577"/>
        <pc:sldMkLst>
          <pc:docMk/>
          <pc:sldMk cId="2960092189" sldId="334"/>
        </pc:sldMkLst>
        <pc:spChg chg="add del mod">
          <ac:chgData name="De Nutte, Kim" userId="S::kim.denutte@gc.dental::5bc9b07d-af4b-4108-aa2b-47c6a266c000" providerId="AD" clId="Web-{A587C9C3-9143-B7EA-16B0-8F7726736CAE}" dt="2024-10-10T15:07:01.766" v="268" actId="20577"/>
          <ac:spMkLst>
            <pc:docMk/>
            <pc:sldMk cId="2960092189" sldId="334"/>
            <ac:spMk id="3" creationId="{00000000-0000-0000-0000-000000000000}"/>
          </ac:spMkLst>
        </pc:spChg>
        <pc:spChg chg="mod">
          <ac:chgData name="De Nutte, Kim" userId="S::kim.denutte@gc.dental::5bc9b07d-af4b-4108-aa2b-47c6a266c000" providerId="AD" clId="Web-{A587C9C3-9143-B7EA-16B0-8F7726736CAE}" dt="2024-10-10T15:07:07.767" v="271" actId="20577"/>
          <ac:spMkLst>
            <pc:docMk/>
            <pc:sldMk cId="2960092189" sldId="334"/>
            <ac:spMk id="5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48:27.929" v="53" actId="20577"/>
        <pc:sldMkLst>
          <pc:docMk/>
          <pc:sldMk cId="114144436" sldId="340"/>
        </pc:sldMkLst>
        <pc:spChg chg="mod">
          <ac:chgData name="De Nutte, Kim" userId="S::kim.denutte@gc.dental::5bc9b07d-af4b-4108-aa2b-47c6a266c000" providerId="AD" clId="Web-{A587C9C3-9143-B7EA-16B0-8F7726736CAE}" dt="2024-10-10T14:48:12.147" v="51" actId="20577"/>
          <ac:spMkLst>
            <pc:docMk/>
            <pc:sldMk cId="114144436" sldId="340"/>
            <ac:spMk id="4" creationId="{37FDC5DE-36BC-4F4F-A673-B7028CCC5B43}"/>
          </ac:spMkLst>
        </pc:spChg>
        <pc:spChg chg="mod">
          <ac:chgData name="De Nutte, Kim" userId="S::kim.denutte@gc.dental::5bc9b07d-af4b-4108-aa2b-47c6a266c000" providerId="AD" clId="Web-{A587C9C3-9143-B7EA-16B0-8F7726736CAE}" dt="2024-10-10T14:48:27.929" v="53" actId="20577"/>
          <ac:spMkLst>
            <pc:docMk/>
            <pc:sldMk cId="114144436" sldId="340"/>
            <ac:spMk id="20" creationId="{8F8A8CDF-F3BA-431D-8019-2AF52EC28151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0:44.903" v="85" actId="20577"/>
        <pc:sldMkLst>
          <pc:docMk/>
          <pc:sldMk cId="46593460" sldId="341"/>
        </pc:sldMkLst>
        <pc:spChg chg="mod">
          <ac:chgData name="De Nutte, Kim" userId="S::kim.denutte@gc.dental::5bc9b07d-af4b-4108-aa2b-47c6a266c000" providerId="AD" clId="Web-{A587C9C3-9143-B7EA-16B0-8F7726736CAE}" dt="2024-10-10T14:50:44.903" v="85" actId="20577"/>
          <ac:spMkLst>
            <pc:docMk/>
            <pc:sldMk cId="46593460" sldId="341"/>
            <ac:spMk id="4" creationId="{56D3DAD3-434F-4257-AA16-7F9AE4AE6391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49:17.759" v="69" actId="20577"/>
        <pc:sldMkLst>
          <pc:docMk/>
          <pc:sldMk cId="3507287467" sldId="344"/>
        </pc:sldMkLst>
        <pc:spChg chg="mod">
          <ac:chgData name="De Nutte, Kim" userId="S::kim.denutte@gc.dental::5bc9b07d-af4b-4108-aa2b-47c6a266c000" providerId="AD" clId="Web-{A587C9C3-9143-B7EA-16B0-8F7726736CAE}" dt="2024-10-10T14:49:17.759" v="69" actId="20577"/>
          <ac:spMkLst>
            <pc:docMk/>
            <pc:sldMk cId="3507287467" sldId="344"/>
            <ac:spMk id="4" creationId="{AD9E81FF-1CBC-44D0-869E-95356A6FF0EC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49:42.838" v="74" actId="20577"/>
        <pc:sldMkLst>
          <pc:docMk/>
          <pc:sldMk cId="3175872969" sldId="346"/>
        </pc:sldMkLst>
        <pc:spChg chg="mod">
          <ac:chgData name="De Nutte, Kim" userId="S::kim.denutte@gc.dental::5bc9b07d-af4b-4108-aa2b-47c6a266c000" providerId="AD" clId="Web-{A587C9C3-9143-B7EA-16B0-8F7726736CAE}" dt="2024-10-10T14:49:42.838" v="74" actId="20577"/>
          <ac:spMkLst>
            <pc:docMk/>
            <pc:sldMk cId="3175872969" sldId="346"/>
            <ac:spMk id="4" creationId="{F187ED27-960F-442A-BB7B-777B4A7C353B}"/>
          </ac:spMkLst>
        </pc:spChg>
      </pc:sldChg>
      <pc:sldChg chg="addSp delSp modSp">
        <pc:chgData name="De Nutte, Kim" userId="S::kim.denutte@gc.dental::5bc9b07d-af4b-4108-aa2b-47c6a266c000" providerId="AD" clId="Web-{A587C9C3-9143-B7EA-16B0-8F7726736CAE}" dt="2024-10-10T14:53:52.066" v="115" actId="20577"/>
        <pc:sldMkLst>
          <pc:docMk/>
          <pc:sldMk cId="3403072918" sldId="347"/>
        </pc:sldMkLst>
        <pc:spChg chg="mod">
          <ac:chgData name="De Nutte, Kim" userId="S::kim.denutte@gc.dental::5bc9b07d-af4b-4108-aa2b-47c6a266c000" providerId="AD" clId="Web-{A587C9C3-9143-B7EA-16B0-8F7726736CAE}" dt="2024-10-10T14:53:52.066" v="115" actId="20577"/>
          <ac:spMkLst>
            <pc:docMk/>
            <pc:sldMk cId="3403072918" sldId="347"/>
            <ac:spMk id="3" creationId="{C2D949BF-9744-41A7-BAEF-A83D89C7F109}"/>
          </ac:spMkLst>
        </pc:spChg>
        <pc:picChg chg="add mod">
          <ac:chgData name="De Nutte, Kim" userId="S::kim.denutte@gc.dental::5bc9b07d-af4b-4108-aa2b-47c6a266c000" providerId="AD" clId="Web-{A587C9C3-9143-B7EA-16B0-8F7726736CAE}" dt="2024-10-10T14:53:46.269" v="113" actId="1076"/>
          <ac:picMkLst>
            <pc:docMk/>
            <pc:sldMk cId="3403072918" sldId="347"/>
            <ac:picMk id="7" creationId="{B8165E42-C910-A815-A600-45F8774703AA}"/>
          </ac:picMkLst>
        </pc:picChg>
      </pc:sldChg>
      <pc:sldChg chg="modSp">
        <pc:chgData name="De Nutte, Kim" userId="S::kim.denutte@gc.dental::5bc9b07d-af4b-4108-aa2b-47c6a266c000" providerId="AD" clId="Web-{A587C9C3-9143-B7EA-16B0-8F7726736CAE}" dt="2024-10-10T14:55:17.569" v="130" actId="20577"/>
        <pc:sldMkLst>
          <pc:docMk/>
          <pc:sldMk cId="3417653745" sldId="378"/>
        </pc:sldMkLst>
        <pc:spChg chg="mod">
          <ac:chgData name="De Nutte, Kim" userId="S::kim.denutte@gc.dental::5bc9b07d-af4b-4108-aa2b-47c6a266c000" providerId="AD" clId="Web-{A587C9C3-9143-B7EA-16B0-8F7726736CAE}" dt="2024-10-10T14:55:17.569" v="130" actId="20577"/>
          <ac:spMkLst>
            <pc:docMk/>
            <pc:sldMk cId="3417653745" sldId="378"/>
            <ac:spMk id="3" creationId="{897B4D59-A9FD-425F-819F-23B47C5F4CAC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4:55:54.039" v="137" actId="20577"/>
        <pc:sldMkLst>
          <pc:docMk/>
          <pc:sldMk cId="1186349128" sldId="396"/>
        </pc:sldMkLst>
        <pc:spChg chg="mod ord">
          <ac:chgData name="De Nutte, Kim" userId="S::kim.denutte@gc.dental::5bc9b07d-af4b-4108-aa2b-47c6a266c000" providerId="AD" clId="Web-{A587C9C3-9143-B7EA-16B0-8F7726736CAE}" dt="2024-10-10T14:47:40.865" v="15"/>
          <ac:spMkLst>
            <pc:docMk/>
            <pc:sldMk cId="1186349128" sldId="396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5"/>
          <ac:spMkLst>
            <pc:docMk/>
            <pc:sldMk cId="1186349128" sldId="396"/>
            <ac:spMk id="3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5:54.039" v="137" actId="20577"/>
          <ac:spMkLst>
            <pc:docMk/>
            <pc:sldMk cId="1186349128" sldId="396"/>
            <ac:spMk id="4" creationId="{3C71AC55-FC68-4561-91B6-B3773683A516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5"/>
          <ac:spMkLst>
            <pc:docMk/>
            <pc:sldMk cId="1186349128" sldId="396"/>
            <ac:spMk id="5" creationId="{FC988884-00B0-400A-BDD3-81746E172085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4:56:21.478" v="143"/>
        <pc:sldMkLst>
          <pc:docMk/>
          <pc:sldMk cId="188399319" sldId="397"/>
        </pc:sldMkLst>
        <pc:spChg chg="mod ord">
          <ac:chgData name="De Nutte, Kim" userId="S::kim.denutte@gc.dental::5bc9b07d-af4b-4108-aa2b-47c6a266c000" providerId="AD" clId="Web-{A587C9C3-9143-B7EA-16B0-8F7726736CAE}" dt="2024-10-10T14:47:40.865" v="17"/>
          <ac:spMkLst>
            <pc:docMk/>
            <pc:sldMk cId="188399319" sldId="397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6:08.540" v="141" actId="20577"/>
          <ac:spMkLst>
            <pc:docMk/>
            <pc:sldMk cId="188399319" sldId="397"/>
            <ac:spMk id="3" creationId="{02CFD58D-9BB7-4462-8C4F-5EED35746E18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7"/>
          <ac:spMkLst>
            <pc:docMk/>
            <pc:sldMk cId="188399319" sldId="397"/>
            <ac:spMk id="6" creationId="{B9CD9139-EE4C-4230-B793-935A187BF55F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4:56:48.275" v="146"/>
        <pc:sldMkLst>
          <pc:docMk/>
          <pc:sldMk cId="3791287871" sldId="398"/>
        </pc:sldMkLst>
        <pc:spChg chg="mod ord">
          <ac:chgData name="De Nutte, Kim" userId="S::kim.denutte@gc.dental::5bc9b07d-af4b-4108-aa2b-47c6a266c000" providerId="AD" clId="Web-{A587C9C3-9143-B7EA-16B0-8F7726736CAE}" dt="2024-10-10T14:47:40.865" v="19"/>
          <ac:spMkLst>
            <pc:docMk/>
            <pc:sldMk cId="3791287871" sldId="398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6:38.369" v="145" actId="20577"/>
          <ac:spMkLst>
            <pc:docMk/>
            <pc:sldMk cId="3791287871" sldId="398"/>
            <ac:spMk id="4" creationId="{BB4ACF68-051E-480F-BBA7-ABD75026C2F5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9"/>
          <ac:spMkLst>
            <pc:docMk/>
            <pc:sldMk cId="3791287871" sldId="398"/>
            <ac:spMk id="7" creationId="{67408529-C0A1-40F6-AAE3-C533964F866A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5:36.617" v="133" actId="20577"/>
        <pc:sldMkLst>
          <pc:docMk/>
          <pc:sldMk cId="3641928633" sldId="404"/>
        </pc:sldMkLst>
        <pc:spChg chg="mod">
          <ac:chgData name="De Nutte, Kim" userId="S::kim.denutte@gc.dental::5bc9b07d-af4b-4108-aa2b-47c6a266c000" providerId="AD" clId="Web-{A587C9C3-9143-B7EA-16B0-8F7726736CAE}" dt="2024-10-10T14:55:36.617" v="133" actId="20577"/>
          <ac:spMkLst>
            <pc:docMk/>
            <pc:sldMk cId="3641928633" sldId="404"/>
            <ac:spMk id="3" creationId="{FB1E99E3-B050-4EDD-BC2D-CECDAD1DC8E2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7:42.152" v="159" actId="20577"/>
        <pc:sldMkLst>
          <pc:docMk/>
          <pc:sldMk cId="3441806075" sldId="425"/>
        </pc:sldMkLst>
        <pc:spChg chg="mod">
          <ac:chgData name="De Nutte, Kim" userId="S::kim.denutte@gc.dental::5bc9b07d-af4b-4108-aa2b-47c6a266c000" providerId="AD" clId="Web-{A587C9C3-9143-B7EA-16B0-8F7726736CAE}" dt="2024-10-10T14:57:42.152" v="159" actId="20577"/>
          <ac:spMkLst>
            <pc:docMk/>
            <pc:sldMk cId="3441806075" sldId="425"/>
            <ac:spMk id="2" creationId="{9758BAA3-093B-452A-A3E5-0EADD958B93B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5:14.147" v="129" actId="20577"/>
        <pc:sldMkLst>
          <pc:docMk/>
          <pc:sldMk cId="2128118735" sldId="467"/>
        </pc:sldMkLst>
        <pc:spChg chg="mod">
          <ac:chgData name="De Nutte, Kim" userId="S::kim.denutte@gc.dental::5bc9b07d-af4b-4108-aa2b-47c6a266c000" providerId="AD" clId="Web-{A587C9C3-9143-B7EA-16B0-8F7726736CAE}" dt="2024-10-10T14:55:14.147" v="129" actId="20577"/>
          <ac:spMkLst>
            <pc:docMk/>
            <pc:sldMk cId="2128118735" sldId="467"/>
            <ac:spMk id="3" creationId="{5AFF6FE3-85FF-41B2-B053-390F55A74AEF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5:30.351" v="132" actId="20577"/>
        <pc:sldMkLst>
          <pc:docMk/>
          <pc:sldMk cId="1138109155" sldId="468"/>
        </pc:sldMkLst>
        <pc:spChg chg="mod">
          <ac:chgData name="De Nutte, Kim" userId="S::kim.denutte@gc.dental::5bc9b07d-af4b-4108-aa2b-47c6a266c000" providerId="AD" clId="Web-{A587C9C3-9143-B7EA-16B0-8F7726736CAE}" dt="2024-10-10T14:55:30.351" v="132" actId="20577"/>
          <ac:spMkLst>
            <pc:docMk/>
            <pc:sldMk cId="1138109155" sldId="468"/>
            <ac:spMk id="3" creationId="{A2FD00B0-AB6F-49F5-96D0-127DB8D20AE8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4:57:04.526" v="151" actId="20577"/>
        <pc:sldMkLst>
          <pc:docMk/>
          <pc:sldMk cId="1041033648" sldId="481"/>
        </pc:sldMkLst>
        <pc:spChg chg="mod ord">
          <ac:chgData name="De Nutte, Kim" userId="S::kim.denutte@gc.dental::5bc9b07d-af4b-4108-aa2b-47c6a266c000" providerId="AD" clId="Web-{A587C9C3-9143-B7EA-16B0-8F7726736CAE}" dt="2024-10-10T14:47:40.865" v="21"/>
          <ac:spMkLst>
            <pc:docMk/>
            <pc:sldMk cId="1041033648" sldId="481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7:04.526" v="151" actId="20577"/>
          <ac:spMkLst>
            <pc:docMk/>
            <pc:sldMk cId="1041033648" sldId="481"/>
            <ac:spMk id="3" creationId="{31FFEFE2-B572-4DD1-B210-222BEC0718B6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21"/>
          <ac:spMkLst>
            <pc:docMk/>
            <pc:sldMk cId="1041033648" sldId="481"/>
            <ac:spMk id="5" creationId="{1A1E86BE-746F-4497-B775-23466AD4826E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4:56:08.336" v="139" actId="20577"/>
        <pc:sldMkLst>
          <pc:docMk/>
          <pc:sldMk cId="2017040215" sldId="482"/>
        </pc:sldMkLst>
        <pc:spChg chg="mod ord">
          <ac:chgData name="De Nutte, Kim" userId="S::kim.denutte@gc.dental::5bc9b07d-af4b-4108-aa2b-47c6a266c000" providerId="AD" clId="Web-{A587C9C3-9143-B7EA-16B0-8F7726736CAE}" dt="2024-10-10T14:47:40.865" v="16"/>
          <ac:spMkLst>
            <pc:docMk/>
            <pc:sldMk cId="2017040215" sldId="482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6:08.336" v="139" actId="20577"/>
          <ac:spMkLst>
            <pc:docMk/>
            <pc:sldMk cId="2017040215" sldId="482"/>
            <ac:spMk id="3" creationId="{4124F31B-978F-45A7-B29A-B263509E12F7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6"/>
          <ac:spMkLst>
            <pc:docMk/>
            <pc:sldMk cId="2017040215" sldId="482"/>
            <ac:spMk id="5" creationId="{16442ECC-8269-438A-8A4E-020623323594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6"/>
          <ac:spMkLst>
            <pc:docMk/>
            <pc:sldMk cId="2017040215" sldId="482"/>
            <ac:spMk id="7" creationId="{EECD59C4-F12C-42BF-AE0B-AF82B5033643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4:56:32.040" v="144" actId="20577"/>
        <pc:sldMkLst>
          <pc:docMk/>
          <pc:sldMk cId="2803313586" sldId="483"/>
        </pc:sldMkLst>
        <pc:spChg chg="mod ord">
          <ac:chgData name="De Nutte, Kim" userId="S::kim.denutte@gc.dental::5bc9b07d-af4b-4108-aa2b-47c6a266c000" providerId="AD" clId="Web-{A587C9C3-9143-B7EA-16B0-8F7726736CAE}" dt="2024-10-10T14:47:40.865" v="18"/>
          <ac:spMkLst>
            <pc:docMk/>
            <pc:sldMk cId="2803313586" sldId="483"/>
            <ac:spMk id="2" creationId="{7FBC9125-515C-43AA-886E-AE34E73C7298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6:32.040" v="144" actId="20577"/>
          <ac:spMkLst>
            <pc:docMk/>
            <pc:sldMk cId="2803313586" sldId="483"/>
            <ac:spMk id="3" creationId="{642308B3-CFCC-480F-879F-9EBF87719811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8"/>
          <ac:spMkLst>
            <pc:docMk/>
            <pc:sldMk cId="2803313586" sldId="483"/>
            <ac:spMk id="4" creationId="{E774C8C3-FE81-4073-BC3D-1A56D75C49AF}"/>
          </ac:spMkLst>
        </pc:spChg>
        <pc:picChg chg="mod ord">
          <ac:chgData name="De Nutte, Kim" userId="S::kim.denutte@gc.dental::5bc9b07d-af4b-4108-aa2b-47c6a266c000" providerId="AD" clId="Web-{A587C9C3-9143-B7EA-16B0-8F7726736CAE}" dt="2024-10-10T14:47:40.865" v="18"/>
          <ac:picMkLst>
            <pc:docMk/>
            <pc:sldMk cId="2803313586" sldId="483"/>
            <ac:picMk id="6" creationId="{D354CD64-3347-4FFB-B851-6DFBE8F7A03F}"/>
          </ac:picMkLst>
        </pc:pic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4:56:49.822" v="149"/>
        <pc:sldMkLst>
          <pc:docMk/>
          <pc:sldMk cId="2515310228" sldId="485"/>
        </pc:sldMkLst>
        <pc:spChg chg="mod ord">
          <ac:chgData name="De Nutte, Kim" userId="S::kim.denutte@gc.dental::5bc9b07d-af4b-4108-aa2b-47c6a266c000" providerId="AD" clId="Web-{A587C9C3-9143-B7EA-16B0-8F7726736CAE}" dt="2024-10-10T14:47:40.865" v="20"/>
          <ac:spMkLst>
            <pc:docMk/>
            <pc:sldMk cId="2515310228" sldId="485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6:49.229" v="148" actId="20577"/>
          <ac:spMkLst>
            <pc:docMk/>
            <pc:sldMk cId="2515310228" sldId="485"/>
            <ac:spMk id="3" creationId="{516AFA57-37C6-46E1-ABCA-DD0C04006A1A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20"/>
          <ac:spMkLst>
            <pc:docMk/>
            <pc:sldMk cId="2515310228" sldId="485"/>
            <ac:spMk id="5" creationId="{5255C1E2-39F6-43F5-920D-6663D8D7A06E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0:04.783" v="197" actId="20577"/>
        <pc:sldMkLst>
          <pc:docMk/>
          <pc:sldMk cId="3767579392" sldId="630"/>
        </pc:sldMkLst>
        <pc:spChg chg="mod">
          <ac:chgData name="De Nutte, Kim" userId="S::kim.denutte@gc.dental::5bc9b07d-af4b-4108-aa2b-47c6a266c000" providerId="AD" clId="Web-{A587C9C3-9143-B7EA-16B0-8F7726736CAE}" dt="2024-10-10T15:00:04.783" v="197" actId="20577"/>
          <ac:spMkLst>
            <pc:docMk/>
            <pc:sldMk cId="3767579392" sldId="630"/>
            <ac:spMk id="17" creationId="{5DF47385-8AB5-4FED-BB88-E5D41338B21F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4:40.402" v="241" actId="20577"/>
        <pc:sldMkLst>
          <pc:docMk/>
          <pc:sldMk cId="4063623574" sldId="841"/>
        </pc:sldMkLst>
        <pc:spChg chg="mod ord">
          <ac:chgData name="De Nutte, Kim" userId="S::kim.denutte@gc.dental::5bc9b07d-af4b-4108-aa2b-47c6a266c000" providerId="AD" clId="Web-{A587C9C3-9143-B7EA-16B0-8F7726736CAE}" dt="2024-10-10T14:47:40.881" v="33"/>
          <ac:spMkLst>
            <pc:docMk/>
            <pc:sldMk cId="4063623574" sldId="841"/>
            <ac:spMk id="2" creationId="{97C8A490-C6A4-4E57-AEDA-F0A456A47EE9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4:40.402" v="241" actId="20577"/>
          <ac:spMkLst>
            <pc:docMk/>
            <pc:sldMk cId="4063623574" sldId="841"/>
            <ac:spMk id="3" creationId="{0D5151BA-589E-4362-994C-50D6E6D34B6D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3"/>
          <ac:spMkLst>
            <pc:docMk/>
            <pc:sldMk cId="4063623574" sldId="841"/>
            <ac:spMk id="5" creationId="{23C45F34-7702-430E-B9AA-44D65C5F25C6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4:58.012" v="246" actId="20577"/>
        <pc:sldMkLst>
          <pc:docMk/>
          <pc:sldMk cId="1811893428" sldId="851"/>
        </pc:sldMkLst>
        <pc:spChg chg="mod ord">
          <ac:chgData name="De Nutte, Kim" userId="S::kim.denutte@gc.dental::5bc9b07d-af4b-4108-aa2b-47c6a266c000" providerId="AD" clId="Web-{A587C9C3-9143-B7EA-16B0-8F7726736CAE}" dt="2024-10-10T14:47:40.881" v="35"/>
          <ac:spMkLst>
            <pc:docMk/>
            <pc:sldMk cId="1811893428" sldId="851"/>
            <ac:spMk id="2" creationId="{7AC00E0B-2D82-40F6-874B-DE4F9F6C94C1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4:58.012" v="246" actId="20577"/>
          <ac:spMkLst>
            <pc:docMk/>
            <pc:sldMk cId="1811893428" sldId="851"/>
            <ac:spMk id="3" creationId="{160F1292-6154-4AAB-A0DA-11AE6F9167CC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5"/>
          <ac:spMkLst>
            <pc:docMk/>
            <pc:sldMk cId="1811893428" sldId="851"/>
            <ac:spMk id="5" creationId="{563D9398-A4D9-4983-83F5-BC7EB98FBA99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5:15.716" v="248"/>
        <pc:sldMkLst>
          <pc:docMk/>
          <pc:sldMk cId="1335450389" sldId="857"/>
        </pc:sldMkLst>
        <pc:spChg chg="mod ord">
          <ac:chgData name="De Nutte, Kim" userId="S::kim.denutte@gc.dental::5bc9b07d-af4b-4108-aa2b-47c6a266c000" providerId="AD" clId="Web-{A587C9C3-9143-B7EA-16B0-8F7726736CAE}" dt="2024-10-10T14:47:40.881" v="36"/>
          <ac:spMkLst>
            <pc:docMk/>
            <pc:sldMk cId="1335450389" sldId="857"/>
            <ac:spMk id="2" creationId="{BABD5335-022B-473D-8F2A-7BD2B86BCF3B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5:05.090" v="247" actId="20577"/>
          <ac:spMkLst>
            <pc:docMk/>
            <pc:sldMk cId="1335450389" sldId="857"/>
            <ac:spMk id="3" creationId="{28A1B919-FFC7-42F5-8D07-C00D6F7712AA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6"/>
          <ac:spMkLst>
            <pc:docMk/>
            <pc:sldMk cId="1335450389" sldId="857"/>
            <ac:spMk id="8" creationId="{A10A3CFB-C326-4EED-9DFA-0E1166FC2BD9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4:26.573" v="238"/>
        <pc:sldMkLst>
          <pc:docMk/>
          <pc:sldMk cId="728340812" sldId="862"/>
        </pc:sldMkLst>
        <pc:spChg chg="mod ord">
          <ac:chgData name="De Nutte, Kim" userId="S::kim.denutte@gc.dental::5bc9b07d-af4b-4108-aa2b-47c6a266c000" providerId="AD" clId="Web-{A587C9C3-9143-B7EA-16B0-8F7726736CAE}" dt="2024-10-10T14:47:40.881" v="32"/>
          <ac:spMkLst>
            <pc:docMk/>
            <pc:sldMk cId="728340812" sldId="862"/>
            <ac:spMk id="2" creationId="{97C8A490-C6A4-4E57-AEDA-F0A456A47EE9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4:19.995" v="237" actId="20577"/>
          <ac:spMkLst>
            <pc:docMk/>
            <pc:sldMk cId="728340812" sldId="862"/>
            <ac:spMk id="3" creationId="{D3DADECD-5B14-4A41-B795-6B4DC41772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2"/>
          <ac:spMkLst>
            <pc:docMk/>
            <pc:sldMk cId="728340812" sldId="862"/>
            <ac:spMk id="5" creationId="{FAAC5003-1F80-48D3-89FD-A72DF9B44D66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4:49.918" v="243"/>
        <pc:sldMkLst>
          <pc:docMk/>
          <pc:sldMk cId="1195555290" sldId="863"/>
        </pc:sldMkLst>
        <pc:spChg chg="mod ord">
          <ac:chgData name="De Nutte, Kim" userId="S::kim.denutte@gc.dental::5bc9b07d-af4b-4108-aa2b-47c6a266c000" providerId="AD" clId="Web-{A587C9C3-9143-B7EA-16B0-8F7726736CAE}" dt="2024-10-10T14:47:40.881" v="34"/>
          <ac:spMkLst>
            <pc:docMk/>
            <pc:sldMk cId="1195555290" sldId="863"/>
            <ac:spMk id="2" creationId="{D67AA5D4-7866-40BC-9BC0-6560B37AE3EA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4:45.652" v="242" actId="20577"/>
          <ac:spMkLst>
            <pc:docMk/>
            <pc:sldMk cId="1195555290" sldId="863"/>
            <ac:spMk id="3" creationId="{EE1C39B4-3B7F-40AD-BBF1-174AB266C401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4"/>
          <ac:spMkLst>
            <pc:docMk/>
            <pc:sldMk cId="1195555290" sldId="863"/>
            <ac:spMk id="12" creationId="{DA6C4BF9-4AC7-4CEA-9640-4E19413EBB34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4:56.334" v="124" actId="20577"/>
        <pc:sldMkLst>
          <pc:docMk/>
          <pc:sldMk cId="1430259909" sldId="880"/>
        </pc:sldMkLst>
        <pc:spChg chg="mod">
          <ac:chgData name="De Nutte, Kim" userId="S::kim.denutte@gc.dental::5bc9b07d-af4b-4108-aa2b-47c6a266c000" providerId="AD" clId="Web-{A587C9C3-9143-B7EA-16B0-8F7726736CAE}" dt="2024-10-10T14:54:56.334" v="124" actId="20577"/>
          <ac:spMkLst>
            <pc:docMk/>
            <pc:sldMk cId="1430259909" sldId="880"/>
            <ac:spMk id="3" creationId="{98A2A07A-25F1-479F-A1CF-46174E03D5B9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5:01.475" v="126" actId="20577"/>
        <pc:sldMkLst>
          <pc:docMk/>
          <pc:sldMk cId="1639889564" sldId="881"/>
        </pc:sldMkLst>
        <pc:spChg chg="mod">
          <ac:chgData name="De Nutte, Kim" userId="S::kim.denutte@gc.dental::5bc9b07d-af4b-4108-aa2b-47c6a266c000" providerId="AD" clId="Web-{A587C9C3-9143-B7EA-16B0-8F7726736CAE}" dt="2024-10-10T14:55:01.475" v="126" actId="20577"/>
          <ac:spMkLst>
            <pc:docMk/>
            <pc:sldMk cId="1639889564" sldId="881"/>
            <ac:spMk id="3" creationId="{F7D21F9B-DB4D-4745-8B34-B25B8A53216A}"/>
          </ac:spMkLst>
        </pc:spChg>
      </pc:sldChg>
      <pc:sldChg chg="modSp mod chgLayout">
        <pc:chgData name="De Nutte, Kim" userId="S::kim.denutte@gc.dental::5bc9b07d-af4b-4108-aa2b-47c6a266c000" providerId="AD" clId="Web-{A587C9C3-9143-B7EA-16B0-8F7726736CAE}" dt="2024-10-10T14:47:40.881" v="38"/>
        <pc:sldMkLst>
          <pc:docMk/>
          <pc:sldMk cId="2094021796" sldId="918"/>
        </pc:sldMkLst>
        <pc:spChg chg="mod ord">
          <ac:chgData name="De Nutte, Kim" userId="S::kim.denutte@gc.dental::5bc9b07d-af4b-4108-aa2b-47c6a266c000" providerId="AD" clId="Web-{A587C9C3-9143-B7EA-16B0-8F7726736CAE}" dt="2024-10-10T14:47:40.881" v="38"/>
          <ac:spMkLst>
            <pc:docMk/>
            <pc:sldMk cId="2094021796" sldId="918"/>
            <ac:spMk id="3" creationId="{FEC58032-C2E7-46DA-AF0F-84EE8A692AC9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8"/>
          <ac:spMkLst>
            <pc:docMk/>
            <pc:sldMk cId="2094021796" sldId="918"/>
            <ac:spMk id="9" creationId="{0470D021-9328-44D1-A84F-29A783564CC2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5:29.825" v="250"/>
        <pc:sldMkLst>
          <pc:docMk/>
          <pc:sldMk cId="60297664" sldId="935"/>
        </pc:sldMkLst>
        <pc:spChg chg="mod ord">
          <ac:chgData name="De Nutte, Kim" userId="S::kim.denutte@gc.dental::5bc9b07d-af4b-4108-aa2b-47c6a266c000" providerId="AD" clId="Web-{A587C9C3-9143-B7EA-16B0-8F7726736CAE}" dt="2024-10-10T14:47:40.881" v="37"/>
          <ac:spMkLst>
            <pc:docMk/>
            <pc:sldMk cId="60297664" sldId="935"/>
            <ac:spMk id="2" creationId="{3BCB20A2-5A44-4777-A21E-BBA775419EF7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5:21.028" v="249" actId="20577"/>
          <ac:spMkLst>
            <pc:docMk/>
            <pc:sldMk cId="60297664" sldId="935"/>
            <ac:spMk id="3" creationId="{97A28DFD-F579-4620-B065-6C962883EE3A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7"/>
          <ac:spMkLst>
            <pc:docMk/>
            <pc:sldMk cId="60297664" sldId="935"/>
            <ac:spMk id="5" creationId="{2D2334B2-3DC6-4022-B278-719A482B0782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2:45.726" v="219" actId="20577"/>
        <pc:sldMkLst>
          <pc:docMk/>
          <pc:sldMk cId="3922771017" sldId="939"/>
        </pc:sldMkLst>
        <pc:spChg chg="mod">
          <ac:chgData name="De Nutte, Kim" userId="S::kim.denutte@gc.dental::5bc9b07d-af4b-4108-aa2b-47c6a266c000" providerId="AD" clId="Web-{A587C9C3-9143-B7EA-16B0-8F7726736CAE}" dt="2024-10-10T15:02:45.726" v="219" actId="20577"/>
          <ac:spMkLst>
            <pc:docMk/>
            <pc:sldMk cId="3922771017" sldId="939"/>
            <ac:spMk id="2" creationId="{00D5EDE0-02E4-489F-B065-D758381E090F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5:03:26.149" v="228" actId="20577"/>
        <pc:sldMkLst>
          <pc:docMk/>
          <pc:sldMk cId="1963155959" sldId="942"/>
        </pc:sldMkLst>
        <pc:spChg chg="mod ord">
          <ac:chgData name="De Nutte, Kim" userId="S::kim.denutte@gc.dental::5bc9b07d-af4b-4108-aa2b-47c6a266c000" providerId="AD" clId="Web-{A587C9C3-9143-B7EA-16B0-8F7726736CAE}" dt="2024-10-10T14:47:40.881" v="26"/>
          <ac:spMkLst>
            <pc:docMk/>
            <pc:sldMk cId="1963155959" sldId="942"/>
            <ac:spMk id="2" creationId="{6BBFC97F-755B-4649-B60D-ACF1D83647EC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6"/>
          <ac:spMkLst>
            <pc:docMk/>
            <pc:sldMk cId="1963155959" sldId="942"/>
            <ac:spMk id="3" creationId="{D390F3B7-0E7B-48DC-90A8-3035CC820A45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3:26.149" v="228" actId="20577"/>
          <ac:spMkLst>
            <pc:docMk/>
            <pc:sldMk cId="1963155959" sldId="942"/>
            <ac:spMk id="4" creationId="{80CAE29B-157E-4863-99DD-35B551A99B46}"/>
          </ac:spMkLst>
        </pc:spChg>
        <pc:spChg chg="mod">
          <ac:chgData name="De Nutte, Kim" userId="S::kim.denutte@gc.dental::5bc9b07d-af4b-4108-aa2b-47c6a266c000" providerId="AD" clId="Web-{A587C9C3-9143-B7EA-16B0-8F7726736CAE}" dt="2024-10-10T15:03:17.789" v="226" actId="1076"/>
          <ac:spMkLst>
            <pc:docMk/>
            <pc:sldMk cId="1963155959" sldId="942"/>
            <ac:spMk id="34" creationId="{A74E489A-B621-F46D-3257-DA6A533F2FD5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6"/>
          <ac:spMkLst>
            <pc:docMk/>
            <pc:sldMk cId="1963155959" sldId="942"/>
            <ac:spMk id="36" creationId="{B6997187-0908-46BE-A923-A733ACE8FABC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4:03.354" v="236"/>
        <pc:sldMkLst>
          <pc:docMk/>
          <pc:sldMk cId="3703243138" sldId="945"/>
        </pc:sldMkLst>
        <pc:spChg chg="mod ord">
          <ac:chgData name="De Nutte, Kim" userId="S::kim.denutte@gc.dental::5bc9b07d-af4b-4108-aa2b-47c6a266c000" providerId="AD" clId="Web-{A587C9C3-9143-B7EA-16B0-8F7726736CAE}" dt="2024-10-10T14:47:40.881" v="29"/>
          <ac:spMkLst>
            <pc:docMk/>
            <pc:sldMk cId="3703243138" sldId="945"/>
            <ac:spMk id="2" creationId="{BF81A721-233E-4FEF-93A9-3B9ABD71720F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3:47.150" v="233" actId="20577"/>
          <ac:spMkLst>
            <pc:docMk/>
            <pc:sldMk cId="3703243138" sldId="945"/>
            <ac:spMk id="3" creationId="{62BD2019-49D5-4FAA-A91A-2FE8EB0AB593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9"/>
          <ac:spMkLst>
            <pc:docMk/>
            <pc:sldMk cId="3703243138" sldId="945"/>
            <ac:spMk id="8" creationId="{7AFE2FC5-DEC0-4021-BD6D-7A820C2DB1F6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3:55.931" v="235"/>
        <pc:sldMkLst>
          <pc:docMk/>
          <pc:sldMk cId="490616506" sldId="946"/>
        </pc:sldMkLst>
        <pc:spChg chg="mod ord">
          <ac:chgData name="De Nutte, Kim" userId="S::kim.denutte@gc.dental::5bc9b07d-af4b-4108-aa2b-47c6a266c000" providerId="AD" clId="Web-{A587C9C3-9143-B7EA-16B0-8F7726736CAE}" dt="2024-10-10T14:47:40.881" v="30"/>
          <ac:spMkLst>
            <pc:docMk/>
            <pc:sldMk cId="490616506" sldId="946"/>
            <ac:spMk id="2" creationId="{F4675F11-0D69-4274-8F8B-0FD8F3E0BEC5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3:52.338" v="234" actId="20577"/>
          <ac:spMkLst>
            <pc:docMk/>
            <pc:sldMk cId="490616506" sldId="946"/>
            <ac:spMk id="3" creationId="{C3943545-055D-438D-AEE3-D550D163D171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0"/>
          <ac:spMkLst>
            <pc:docMk/>
            <pc:sldMk cId="490616506" sldId="946"/>
            <ac:spMk id="5" creationId="{D4076C26-97D2-4C35-8147-0144B4E4130C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9:52.829" v="194" actId="20577"/>
        <pc:sldMkLst>
          <pc:docMk/>
          <pc:sldMk cId="892486822" sldId="1103"/>
        </pc:sldMkLst>
        <pc:spChg chg="mod">
          <ac:chgData name="De Nutte, Kim" userId="S::kim.denutte@gc.dental::5bc9b07d-af4b-4108-aa2b-47c6a266c000" providerId="AD" clId="Web-{A587C9C3-9143-B7EA-16B0-8F7726736CAE}" dt="2024-10-10T14:59:52.829" v="194" actId="20577"/>
          <ac:spMkLst>
            <pc:docMk/>
            <pc:sldMk cId="892486822" sldId="1103"/>
            <ac:spMk id="5" creationId="{E9D99B36-FC0D-4390-AC09-AF8744F9A07C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9:57.110" v="196" actId="20577"/>
        <pc:sldMkLst>
          <pc:docMk/>
          <pc:sldMk cId="2788353974" sldId="1105"/>
        </pc:sldMkLst>
        <pc:spChg chg="mod">
          <ac:chgData name="De Nutte, Kim" userId="S::kim.denutte@gc.dental::5bc9b07d-af4b-4108-aa2b-47c6a266c000" providerId="AD" clId="Web-{A587C9C3-9143-B7EA-16B0-8F7726736CAE}" dt="2024-10-10T14:59:57.110" v="196" actId="20577"/>
          <ac:spMkLst>
            <pc:docMk/>
            <pc:sldMk cId="2788353974" sldId="1105"/>
            <ac:spMk id="4" creationId="{97B89D2E-654B-424D-96C2-B7350A15524D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4:55:22.710" v="131" actId="20577"/>
        <pc:sldMkLst>
          <pc:docMk/>
          <pc:sldMk cId="843160528" sldId="2141"/>
        </pc:sldMkLst>
        <pc:spChg chg="mod ord">
          <ac:chgData name="De Nutte, Kim" userId="S::kim.denutte@gc.dental::5bc9b07d-af4b-4108-aa2b-47c6a266c000" providerId="AD" clId="Web-{A587C9C3-9143-B7EA-16B0-8F7726736CAE}" dt="2024-10-10T14:47:40.865" v="13"/>
          <ac:spMkLst>
            <pc:docMk/>
            <pc:sldMk cId="843160528" sldId="2141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5:22.710" v="131" actId="20577"/>
          <ac:spMkLst>
            <pc:docMk/>
            <pc:sldMk cId="843160528" sldId="2141"/>
            <ac:spMk id="3" creationId="{57FB6BA3-D658-4E83-B3A3-BDB122F97D92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3"/>
          <ac:spMkLst>
            <pc:docMk/>
            <pc:sldMk cId="843160528" sldId="2141"/>
            <ac:spMk id="5" creationId="{14BEC442-5EB9-4BF8-96B0-338AF1BA24EC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3"/>
          <ac:spMkLst>
            <pc:docMk/>
            <pc:sldMk cId="843160528" sldId="2141"/>
            <ac:spMk id="6" creationId="{CBBFE00C-67DC-42FD-83E9-E13128B7BB35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4:55:47.305" v="136" actId="20577"/>
        <pc:sldMkLst>
          <pc:docMk/>
          <pc:sldMk cId="1092900073" sldId="2142"/>
        </pc:sldMkLst>
        <pc:spChg chg="mod ord">
          <ac:chgData name="De Nutte, Kim" userId="S::kim.denutte@gc.dental::5bc9b07d-af4b-4108-aa2b-47c6a266c000" providerId="AD" clId="Web-{A587C9C3-9143-B7EA-16B0-8F7726736CAE}" dt="2024-10-10T14:47:40.865" v="14"/>
          <ac:spMkLst>
            <pc:docMk/>
            <pc:sldMk cId="1092900073" sldId="2142"/>
            <ac:spMk id="2" creationId="{00000000-0000-0000-0000-0000000000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55:47.305" v="136" actId="20577"/>
          <ac:spMkLst>
            <pc:docMk/>
            <pc:sldMk cId="1092900073" sldId="2142"/>
            <ac:spMk id="3" creationId="{16853EF9-BDB8-4972-8585-30E0313B16F9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4"/>
          <ac:spMkLst>
            <pc:docMk/>
            <pc:sldMk cId="1092900073" sldId="2142"/>
            <ac:spMk id="4" creationId="{615FE472-4315-4A91-8B74-5EEB3B8660D1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65" v="14"/>
          <ac:spMkLst>
            <pc:docMk/>
            <pc:sldMk cId="1092900073" sldId="2142"/>
            <ac:spMk id="5" creationId="{CB0094FA-CE25-4048-A547-779F4A262FF5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8:58.890" v="166" actId="20577"/>
        <pc:sldMkLst>
          <pc:docMk/>
          <pc:sldMk cId="435305136" sldId="2165"/>
        </pc:sldMkLst>
        <pc:spChg chg="mod">
          <ac:chgData name="De Nutte, Kim" userId="S::kim.denutte@gc.dental::5bc9b07d-af4b-4108-aa2b-47c6a266c000" providerId="AD" clId="Web-{A587C9C3-9143-B7EA-16B0-8F7726736CAE}" dt="2024-10-10T14:58:58.890" v="166" actId="20577"/>
          <ac:spMkLst>
            <pc:docMk/>
            <pc:sldMk cId="435305136" sldId="2165"/>
            <ac:spMk id="4" creationId="{07EEA53A-EB02-4028-95FC-AE35C430F80F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8:53.983" v="165" actId="20577"/>
        <pc:sldMkLst>
          <pc:docMk/>
          <pc:sldMk cId="1737677976" sldId="2171"/>
        </pc:sldMkLst>
        <pc:spChg chg="mod">
          <ac:chgData name="De Nutte, Kim" userId="S::kim.denutte@gc.dental::5bc9b07d-af4b-4108-aa2b-47c6a266c000" providerId="AD" clId="Web-{A587C9C3-9143-B7EA-16B0-8F7726736CAE}" dt="2024-10-10T14:58:53.983" v="165" actId="20577"/>
          <ac:spMkLst>
            <pc:docMk/>
            <pc:sldMk cId="1737677976" sldId="2171"/>
            <ac:spMk id="4" creationId="{57A1D32E-E887-4448-9ED1-7F1517330376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9:16.109" v="168" actId="20577"/>
        <pc:sldMkLst>
          <pc:docMk/>
          <pc:sldMk cId="2753896562" sldId="2175"/>
        </pc:sldMkLst>
        <pc:spChg chg="mod">
          <ac:chgData name="De Nutte, Kim" userId="S::kim.denutte@gc.dental::5bc9b07d-af4b-4108-aa2b-47c6a266c000" providerId="AD" clId="Web-{A587C9C3-9143-B7EA-16B0-8F7726736CAE}" dt="2024-10-10T14:59:16.109" v="168" actId="20577"/>
          <ac:spMkLst>
            <pc:docMk/>
            <pc:sldMk cId="2753896562" sldId="2175"/>
            <ac:spMk id="2" creationId="{1EC3805B-94A1-42F2-8F4F-B7CB099A806C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9:42.735" v="192" actId="20577"/>
        <pc:sldMkLst>
          <pc:docMk/>
          <pc:sldMk cId="56983927" sldId="2414"/>
        </pc:sldMkLst>
        <pc:spChg chg="mod">
          <ac:chgData name="De Nutte, Kim" userId="S::kim.denutte@gc.dental::5bc9b07d-af4b-4108-aa2b-47c6a266c000" providerId="AD" clId="Web-{A587C9C3-9143-B7EA-16B0-8F7726736CAE}" dt="2024-10-10T14:59:42.735" v="192" actId="20577"/>
          <ac:spMkLst>
            <pc:docMk/>
            <pc:sldMk cId="56983927" sldId="2414"/>
            <ac:spMk id="6" creationId="{974EE074-161B-4C8D-A646-CF28D601EABD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2:13.897" v="215" actId="20577"/>
        <pc:sldMkLst>
          <pc:docMk/>
          <pc:sldMk cId="1309632437" sldId="2453"/>
        </pc:sldMkLst>
        <pc:spChg chg="mod">
          <ac:chgData name="De Nutte, Kim" userId="S::kim.denutte@gc.dental::5bc9b07d-af4b-4108-aa2b-47c6a266c000" providerId="AD" clId="Web-{A587C9C3-9143-B7EA-16B0-8F7726736CAE}" dt="2024-10-10T15:02:13.897" v="215" actId="20577"/>
          <ac:spMkLst>
            <pc:docMk/>
            <pc:sldMk cId="1309632437" sldId="2453"/>
            <ac:spMk id="4" creationId="{28844D30-A183-4A1A-BF50-C91EE70F78B7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2:05.974" v="214" actId="1076"/>
        <pc:sldMkLst>
          <pc:docMk/>
          <pc:sldMk cId="4026515760" sldId="2905"/>
        </pc:sldMkLst>
        <pc:spChg chg="mod ord">
          <ac:chgData name="De Nutte, Kim" userId="S::kim.denutte@gc.dental::5bc9b07d-af4b-4108-aa2b-47c6a266c000" providerId="AD" clId="Web-{A587C9C3-9143-B7EA-16B0-8F7726736CAE}" dt="2024-10-10T14:47:40.881" v="23"/>
          <ac:spMkLst>
            <pc:docMk/>
            <pc:sldMk cId="4026515760" sldId="2905"/>
            <ac:spMk id="3" creationId="{E4671889-424A-4E16-9625-B1A18C0CDCD1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1:56.662" v="212" actId="20577"/>
          <ac:spMkLst>
            <pc:docMk/>
            <pc:sldMk cId="4026515760" sldId="2905"/>
            <ac:spMk id="5" creationId="{F0F40CA6-D91E-462D-A355-1589C2586168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3"/>
          <ac:spMkLst>
            <pc:docMk/>
            <pc:sldMk cId="4026515760" sldId="2905"/>
            <ac:spMk id="6" creationId="{3E5B0D8D-E9D7-401D-908E-A9196C712117}"/>
          </ac:spMkLst>
        </pc:spChg>
        <pc:picChg chg="mod">
          <ac:chgData name="De Nutte, Kim" userId="S::kim.denutte@gc.dental::5bc9b07d-af4b-4108-aa2b-47c6a266c000" providerId="AD" clId="Web-{A587C9C3-9143-B7EA-16B0-8F7726736CAE}" dt="2024-10-10T15:02:05.974" v="214" actId="1076"/>
          <ac:picMkLst>
            <pc:docMk/>
            <pc:sldMk cId="4026515760" sldId="2905"/>
            <ac:picMk id="9" creationId="{B0A08356-1846-4502-899D-341D638CB4F7}"/>
          </ac:picMkLst>
        </pc:picChg>
      </pc:sldChg>
      <pc:sldChg chg="modSp">
        <pc:chgData name="De Nutte, Kim" userId="S::kim.denutte@gc.dental::5bc9b07d-af4b-4108-aa2b-47c6a266c000" providerId="AD" clId="Web-{A587C9C3-9143-B7EA-16B0-8F7726736CAE}" dt="2024-10-10T14:58:49.702" v="163" actId="20577"/>
        <pc:sldMkLst>
          <pc:docMk/>
          <pc:sldMk cId="3298304484" sldId="2991"/>
        </pc:sldMkLst>
        <pc:spChg chg="mod">
          <ac:chgData name="De Nutte, Kim" userId="S::kim.denutte@gc.dental::5bc9b07d-af4b-4108-aa2b-47c6a266c000" providerId="AD" clId="Web-{A587C9C3-9143-B7EA-16B0-8F7726736CAE}" dt="2024-10-10T14:58:49.702" v="163" actId="20577"/>
          <ac:spMkLst>
            <pc:docMk/>
            <pc:sldMk cId="3298304484" sldId="2991"/>
            <ac:spMk id="2" creationId="{0F8639AD-A6A2-4B29-9622-5FC7A5A1F771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5:50.232" v="253"/>
        <pc:sldMkLst>
          <pc:docMk/>
          <pc:sldMk cId="4096404937" sldId="3385"/>
        </pc:sldMkLst>
        <pc:spChg chg="mod ord">
          <ac:chgData name="De Nutte, Kim" userId="S::kim.denutte@gc.dental::5bc9b07d-af4b-4108-aa2b-47c6a266c000" providerId="AD" clId="Web-{A587C9C3-9143-B7EA-16B0-8F7726736CAE}" dt="2024-10-10T15:05:39.482" v="251" actId="20577"/>
          <ac:spMkLst>
            <pc:docMk/>
            <pc:sldMk cId="4096404937" sldId="3385"/>
            <ac:spMk id="4" creationId="{651C1B21-D6F1-6642-76D9-44B287DA6F17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9"/>
          <ac:spMkLst>
            <pc:docMk/>
            <pc:sldMk cId="4096404937" sldId="3385"/>
            <ac:spMk id="5" creationId="{0A527F7A-4B59-4BA6-B963-AD16A2DD2407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6:07.577" v="257" actId="20577"/>
        <pc:sldMkLst>
          <pc:docMk/>
          <pc:sldMk cId="855382442" sldId="3386"/>
        </pc:sldMkLst>
        <pc:spChg chg="mod ord">
          <ac:chgData name="De Nutte, Kim" userId="S::kim.denutte@gc.dental::5bc9b07d-af4b-4108-aa2b-47c6a266c000" providerId="AD" clId="Web-{A587C9C3-9143-B7EA-16B0-8F7726736CAE}" dt="2024-10-10T15:06:07.577" v="257" actId="20577"/>
          <ac:spMkLst>
            <pc:docMk/>
            <pc:sldMk cId="855382442" sldId="3386"/>
            <ac:spMk id="4" creationId="{ACDDEB62-C375-F29C-20BF-8CEC482ECF3B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40"/>
          <ac:spMkLst>
            <pc:docMk/>
            <pc:sldMk cId="855382442" sldId="3386"/>
            <ac:spMk id="5" creationId="{EC1C89A9-9A3E-4EDB-B88A-85BA22BF3C57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7:09.886" v="152" actId="20577"/>
        <pc:sldMkLst>
          <pc:docMk/>
          <pc:sldMk cId="1431060595" sldId="3444"/>
        </pc:sldMkLst>
        <pc:spChg chg="mod">
          <ac:chgData name="De Nutte, Kim" userId="S::kim.denutte@gc.dental::5bc9b07d-af4b-4108-aa2b-47c6a266c000" providerId="AD" clId="Web-{A587C9C3-9143-B7EA-16B0-8F7726736CAE}" dt="2024-10-10T14:57:09.886" v="152" actId="20577"/>
          <ac:spMkLst>
            <pc:docMk/>
            <pc:sldMk cId="1431060595" sldId="3444"/>
            <ac:spMk id="3" creationId="{180ACEB1-01D8-4898-B7E1-28DAACFA9291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7:37.683" v="158" actId="20577"/>
        <pc:sldMkLst>
          <pc:docMk/>
          <pc:sldMk cId="1806753334" sldId="3445"/>
        </pc:sldMkLst>
        <pc:spChg chg="mod">
          <ac:chgData name="De Nutte, Kim" userId="S::kim.denutte@gc.dental::5bc9b07d-af4b-4108-aa2b-47c6a266c000" providerId="AD" clId="Web-{A587C9C3-9143-B7EA-16B0-8F7726736CAE}" dt="2024-10-10T14:57:37.683" v="158" actId="20577"/>
          <ac:spMkLst>
            <pc:docMk/>
            <pc:sldMk cId="1806753334" sldId="3445"/>
            <ac:spMk id="4" creationId="{FED002B7-E316-51A7-BB1B-4594E67F1709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7:45.481" v="160" actId="20577"/>
        <pc:sldMkLst>
          <pc:docMk/>
          <pc:sldMk cId="3330167491" sldId="3446"/>
        </pc:sldMkLst>
        <pc:spChg chg="mod">
          <ac:chgData name="De Nutte, Kim" userId="S::kim.denutte@gc.dental::5bc9b07d-af4b-4108-aa2b-47c6a266c000" providerId="AD" clId="Web-{A587C9C3-9143-B7EA-16B0-8F7726736CAE}" dt="2024-10-10T14:57:45.481" v="160" actId="20577"/>
          <ac:spMkLst>
            <pc:docMk/>
            <pc:sldMk cId="3330167491" sldId="3446"/>
            <ac:spMk id="3" creationId="{5FCE8B31-31A6-42D0-9DE7-41F0C3897C05}"/>
          </ac:spMkLst>
        </pc:spChg>
      </pc:sldChg>
      <pc:sldChg chg="delSp modSp mod modClrScheme chgLayout">
        <pc:chgData name="De Nutte, Kim" userId="S::kim.denutte@gc.dental::5bc9b07d-af4b-4108-aa2b-47c6a266c000" providerId="AD" clId="Web-{A587C9C3-9143-B7EA-16B0-8F7726736CAE}" dt="2024-10-10T15:06:26.281" v="259" actId="20577"/>
        <pc:sldMkLst>
          <pc:docMk/>
          <pc:sldMk cId="2776667680" sldId="3450"/>
        </pc:sldMkLst>
        <pc:spChg chg="mod ord">
          <ac:chgData name="De Nutte, Kim" userId="S::kim.denutte@gc.dental::5bc9b07d-af4b-4108-aa2b-47c6a266c000" providerId="AD" clId="Web-{A587C9C3-9143-B7EA-16B0-8F7726736CAE}" dt="2024-10-10T14:47:40.881" v="41"/>
          <ac:spMkLst>
            <pc:docMk/>
            <pc:sldMk cId="2776667680" sldId="3450"/>
            <ac:spMk id="3" creationId="{F8DDC5BC-6FA1-4F5F-A98B-A3D747E2591F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6:26.281" v="259" actId="20577"/>
          <ac:spMkLst>
            <pc:docMk/>
            <pc:sldMk cId="2776667680" sldId="3450"/>
            <ac:spMk id="4" creationId="{4237EC6C-94E7-D1EC-6844-DB9C3A7499AD}"/>
          </ac:spMkLst>
        </pc:spChg>
        <pc:picChg chg="mod ord">
          <ac:chgData name="De Nutte, Kim" userId="S::kim.denutte@gc.dental::5bc9b07d-af4b-4108-aa2b-47c6a266c000" providerId="AD" clId="Web-{A587C9C3-9143-B7EA-16B0-8F7726736CAE}" dt="2024-10-10T14:47:40.881" v="41"/>
          <ac:picMkLst>
            <pc:docMk/>
            <pc:sldMk cId="2776667680" sldId="3450"/>
            <ac:picMk id="6" creationId="{16683AD9-BD0A-CCE0-9466-D66ACC5E4251}"/>
          </ac:picMkLst>
        </pc:picChg>
      </pc:sldChg>
      <pc:sldChg chg="modSp mod modClrScheme chgLayout">
        <pc:chgData name="De Nutte, Kim" userId="S::kim.denutte@gc.dental::5bc9b07d-af4b-4108-aa2b-47c6a266c000" providerId="AD" clId="Web-{A587C9C3-9143-B7EA-16B0-8F7726736CAE}" dt="2024-10-10T15:00:38.565" v="201" actId="20577"/>
        <pc:sldMkLst>
          <pc:docMk/>
          <pc:sldMk cId="1705251829" sldId="3455"/>
        </pc:sldMkLst>
        <pc:spChg chg="mod ord">
          <ac:chgData name="De Nutte, Kim" userId="S::kim.denutte@gc.dental::5bc9b07d-af4b-4108-aa2b-47c6a266c000" providerId="AD" clId="Web-{A587C9C3-9143-B7EA-16B0-8F7726736CAE}" dt="2024-10-10T14:47:40.881" v="22"/>
          <ac:spMkLst>
            <pc:docMk/>
            <pc:sldMk cId="1705251829" sldId="3455"/>
            <ac:spMk id="2" creationId="{BED260C7-19F8-4F50-B73B-D1BC943DF8B6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2"/>
          <ac:spMkLst>
            <pc:docMk/>
            <pc:sldMk cId="1705251829" sldId="3455"/>
            <ac:spMk id="6" creationId="{98A32593-6334-4769-B78F-2F1A8C84BF4F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0:38.565" v="201" actId="20577"/>
          <ac:spMkLst>
            <pc:docMk/>
            <pc:sldMk cId="1705251829" sldId="3455"/>
            <ac:spMk id="8" creationId="{44371AD0-0026-4CC3-83B3-467E948B133F}"/>
          </ac:spMkLst>
        </pc:spChg>
        <pc:picChg chg="mod ord">
          <ac:chgData name="De Nutte, Kim" userId="S::kim.denutte@gc.dental::5bc9b07d-af4b-4108-aa2b-47c6a266c000" providerId="AD" clId="Web-{A587C9C3-9143-B7EA-16B0-8F7726736CAE}" dt="2024-10-10T14:47:40.881" v="22"/>
          <ac:picMkLst>
            <pc:docMk/>
            <pc:sldMk cId="1705251829" sldId="3455"/>
            <ac:picMk id="3" creationId="{43BF518A-FBF8-46E0-AF7B-EA9BFA32300C}"/>
          </ac:picMkLst>
        </pc:picChg>
      </pc:sldChg>
      <pc:sldChg chg="modSp mod chgLayout">
        <pc:chgData name="De Nutte, Kim" userId="S::kim.denutte@gc.dental::5bc9b07d-af4b-4108-aa2b-47c6a266c000" providerId="AD" clId="Web-{A587C9C3-9143-B7EA-16B0-8F7726736CAE}" dt="2024-10-10T14:47:40.881" v="31"/>
        <pc:sldMkLst>
          <pc:docMk/>
          <pc:sldMk cId="1348948677" sldId="3505"/>
        </pc:sldMkLst>
        <pc:spChg chg="mod ord">
          <ac:chgData name="De Nutte, Kim" userId="S::kim.denutte@gc.dental::5bc9b07d-af4b-4108-aa2b-47c6a266c000" providerId="AD" clId="Web-{A587C9C3-9143-B7EA-16B0-8F7726736CAE}" dt="2024-10-10T14:47:40.881" v="31"/>
          <ac:spMkLst>
            <pc:docMk/>
            <pc:sldMk cId="1348948677" sldId="3505"/>
            <ac:spMk id="3" creationId="{BBB8CFC6-A2A2-4C64-9F38-7D14634F8237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31"/>
          <ac:spMkLst>
            <pc:docMk/>
            <pc:sldMk cId="1348948677" sldId="3505"/>
            <ac:spMk id="9" creationId="{0470D021-9328-44D1-A84F-29A783564CC2}"/>
          </ac:spMkLst>
        </pc:spChg>
      </pc:sldChg>
      <pc:sldChg chg="modSp mod chgLayout">
        <pc:chgData name="De Nutte, Kim" userId="S::kim.denutte@gc.dental::5bc9b07d-af4b-4108-aa2b-47c6a266c000" providerId="AD" clId="Web-{A587C9C3-9143-B7EA-16B0-8F7726736CAE}" dt="2024-10-10T14:47:40.881" v="27"/>
        <pc:sldMkLst>
          <pc:docMk/>
          <pc:sldMk cId="1605742688" sldId="3506"/>
        </pc:sldMkLst>
        <pc:spChg chg="mod ord">
          <ac:chgData name="De Nutte, Kim" userId="S::kim.denutte@gc.dental::5bc9b07d-af4b-4108-aa2b-47c6a266c000" providerId="AD" clId="Web-{A587C9C3-9143-B7EA-16B0-8F7726736CAE}" dt="2024-10-10T14:47:40.881" v="27"/>
          <ac:spMkLst>
            <pc:docMk/>
            <pc:sldMk cId="1605742688" sldId="3506"/>
            <ac:spMk id="3" creationId="{BBB8CFC6-A2A2-4C64-9F38-7D14634F8237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7"/>
          <ac:spMkLst>
            <pc:docMk/>
            <pc:sldMk cId="1605742688" sldId="3506"/>
            <ac:spMk id="9" creationId="{0470D021-9328-44D1-A84F-29A783564CC2}"/>
          </ac:spMkLst>
        </pc:spChg>
      </pc:sldChg>
      <pc:sldChg chg="modSp mod chgLayout">
        <pc:chgData name="De Nutte, Kim" userId="S::kim.denutte@gc.dental::5bc9b07d-af4b-4108-aa2b-47c6a266c000" providerId="AD" clId="Web-{A587C9C3-9143-B7EA-16B0-8F7726736CAE}" dt="2024-10-10T14:47:40.881" v="24"/>
        <pc:sldMkLst>
          <pc:docMk/>
          <pc:sldMk cId="3994087407" sldId="3507"/>
        </pc:sldMkLst>
        <pc:spChg chg="mod ord">
          <ac:chgData name="De Nutte, Kim" userId="S::kim.denutte@gc.dental::5bc9b07d-af4b-4108-aa2b-47c6a266c000" providerId="AD" clId="Web-{A587C9C3-9143-B7EA-16B0-8F7726736CAE}" dt="2024-10-10T14:47:40.881" v="24"/>
          <ac:spMkLst>
            <pc:docMk/>
            <pc:sldMk cId="3994087407" sldId="3507"/>
            <ac:spMk id="3" creationId="{BBB8CFC6-A2A2-4C64-9F38-7D14634F8237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4"/>
          <ac:spMkLst>
            <pc:docMk/>
            <pc:sldMk cId="3994087407" sldId="3507"/>
            <ac:spMk id="9" creationId="{0470D021-9328-44D1-A84F-29A783564CC2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1:46.317" v="210" actId="20577"/>
        <pc:sldMkLst>
          <pc:docMk/>
          <pc:sldMk cId="2813774526" sldId="3803"/>
        </pc:sldMkLst>
        <pc:spChg chg="mod">
          <ac:chgData name="De Nutte, Kim" userId="S::kim.denutte@gc.dental::5bc9b07d-af4b-4108-aa2b-47c6a266c000" providerId="AD" clId="Web-{A587C9C3-9143-B7EA-16B0-8F7726736CAE}" dt="2024-10-10T15:01:46.317" v="210" actId="20577"/>
          <ac:spMkLst>
            <pc:docMk/>
            <pc:sldMk cId="2813774526" sldId="3803"/>
            <ac:spMk id="3" creationId="{8D9CF362-01A8-4610-9A12-2A655FEC5047}"/>
          </ac:spMkLst>
        </pc:spChg>
      </pc:sldChg>
      <pc:sldChg chg="delSp modSp">
        <pc:chgData name="De Nutte, Kim" userId="S::kim.denutte@gc.dental::5bc9b07d-af4b-4108-aa2b-47c6a266c000" providerId="AD" clId="Web-{A587C9C3-9143-B7EA-16B0-8F7726736CAE}" dt="2024-10-10T15:01:17.551" v="207"/>
        <pc:sldMkLst>
          <pc:docMk/>
          <pc:sldMk cId="2468546901" sldId="3814"/>
        </pc:sldMkLst>
        <pc:spChg chg="mod">
          <ac:chgData name="De Nutte, Kim" userId="S::kim.denutte@gc.dental::5bc9b07d-af4b-4108-aa2b-47c6a266c000" providerId="AD" clId="Web-{A587C9C3-9143-B7EA-16B0-8F7726736CAE}" dt="2024-10-10T15:00:09.486" v="198" actId="20577"/>
          <ac:spMkLst>
            <pc:docMk/>
            <pc:sldMk cId="2468546901" sldId="3814"/>
            <ac:spMk id="4" creationId="{8E9FD77F-C31F-48B5-AF31-A65966DA0931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0:27.127" v="199" actId="20577"/>
        <pc:sldMkLst>
          <pc:docMk/>
          <pc:sldMk cId="2107279453" sldId="3815"/>
        </pc:sldMkLst>
        <pc:spChg chg="mod">
          <ac:chgData name="De Nutte, Kim" userId="S::kim.denutte@gc.dental::5bc9b07d-af4b-4108-aa2b-47c6a266c000" providerId="AD" clId="Web-{A587C9C3-9143-B7EA-16B0-8F7726736CAE}" dt="2024-10-10T15:00:27.127" v="199" actId="20577"/>
          <ac:spMkLst>
            <pc:docMk/>
            <pc:sldMk cId="2107279453" sldId="3815"/>
            <ac:spMk id="4" creationId="{1E6C3850-BB15-4D51-A265-5234CD7E9341}"/>
          </ac:spMkLst>
        </pc:spChg>
      </pc:sldChg>
      <pc:sldChg chg="delSp modSp">
        <pc:chgData name="De Nutte, Kim" userId="S::kim.denutte@gc.dental::5bc9b07d-af4b-4108-aa2b-47c6a266c000" providerId="AD" clId="Web-{A587C9C3-9143-B7EA-16B0-8F7726736CAE}" dt="2024-10-10T15:00:53.925" v="205"/>
        <pc:sldMkLst>
          <pc:docMk/>
          <pc:sldMk cId="4259814458" sldId="3845"/>
        </pc:sldMkLst>
        <pc:spChg chg="mod">
          <ac:chgData name="De Nutte, Kim" userId="S::kim.denutte@gc.dental::5bc9b07d-af4b-4108-aa2b-47c6a266c000" providerId="AD" clId="Web-{A587C9C3-9143-B7EA-16B0-8F7726736CAE}" dt="2024-10-10T15:00:43.503" v="203" actId="20577"/>
          <ac:spMkLst>
            <pc:docMk/>
            <pc:sldMk cId="4259814458" sldId="3845"/>
            <ac:spMk id="2" creationId="{947CE207-1D99-495C-A61B-EBB92EB4E1BF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55:42.898" v="134" actId="20577"/>
        <pc:sldMkLst>
          <pc:docMk/>
          <pc:sldMk cId="408557256" sldId="3855"/>
        </pc:sldMkLst>
        <pc:spChg chg="mod">
          <ac:chgData name="De Nutte, Kim" userId="S::kim.denutte@gc.dental::5bc9b07d-af4b-4108-aa2b-47c6a266c000" providerId="AD" clId="Web-{A587C9C3-9143-B7EA-16B0-8F7726736CAE}" dt="2024-10-10T14:55:42.898" v="134" actId="20577"/>
          <ac:spMkLst>
            <pc:docMk/>
            <pc:sldMk cId="408557256" sldId="3855"/>
            <ac:spMk id="4" creationId="{D9690E37-3350-4CB1-B80A-AED989135661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1:33.833" v="208" actId="1076"/>
        <pc:sldMkLst>
          <pc:docMk/>
          <pc:sldMk cId="1633780038" sldId="3859"/>
        </pc:sldMkLst>
        <pc:spChg chg="mod">
          <ac:chgData name="De Nutte, Kim" userId="S::kim.denutte@gc.dental::5bc9b07d-af4b-4108-aa2b-47c6a266c000" providerId="AD" clId="Web-{A587C9C3-9143-B7EA-16B0-8F7726736CAE}" dt="2024-10-10T15:00:31.958" v="200" actId="20577"/>
          <ac:spMkLst>
            <pc:docMk/>
            <pc:sldMk cId="1633780038" sldId="3859"/>
            <ac:spMk id="3" creationId="{5A633252-1008-462D-B362-8DF082BC7DC0}"/>
          </ac:spMkLst>
        </pc:spChg>
        <pc:picChg chg="mod">
          <ac:chgData name="De Nutte, Kim" userId="S::kim.denutte@gc.dental::5bc9b07d-af4b-4108-aa2b-47c6a266c000" providerId="AD" clId="Web-{A587C9C3-9143-B7EA-16B0-8F7726736CAE}" dt="2024-10-10T15:01:33.833" v="208" actId="1076"/>
          <ac:picMkLst>
            <pc:docMk/>
            <pc:sldMk cId="1633780038" sldId="3859"/>
            <ac:picMk id="5" creationId="{42EFA30D-728E-4A84-9DB8-362F5F39F747}"/>
          </ac:picMkLst>
        </pc:picChg>
      </pc:sldChg>
      <pc:sldChg chg="modSp">
        <pc:chgData name="De Nutte, Kim" userId="S::kim.denutte@gc.dental::5bc9b07d-af4b-4108-aa2b-47c6a266c000" providerId="AD" clId="Web-{A587C9C3-9143-B7EA-16B0-8F7726736CAE}" dt="2024-10-10T15:03:43.010" v="232" actId="20577"/>
        <pc:sldMkLst>
          <pc:docMk/>
          <pc:sldMk cId="3759846836" sldId="3861"/>
        </pc:sldMkLst>
        <pc:spChg chg="mod">
          <ac:chgData name="De Nutte, Kim" userId="S::kim.denutte@gc.dental::5bc9b07d-af4b-4108-aa2b-47c6a266c000" providerId="AD" clId="Web-{A587C9C3-9143-B7EA-16B0-8F7726736CAE}" dt="2024-10-10T15:03:43.010" v="232" actId="20577"/>
          <ac:spMkLst>
            <pc:docMk/>
            <pc:sldMk cId="3759846836" sldId="3861"/>
            <ac:spMk id="2" creationId="{B0C3D660-146D-4596-87E0-8F7E14098354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6:28.749" v="261" actId="20577"/>
        <pc:sldMkLst>
          <pc:docMk/>
          <pc:sldMk cId="110819126" sldId="3865"/>
        </pc:sldMkLst>
        <pc:spChg chg="mod">
          <ac:chgData name="De Nutte, Kim" userId="S::kim.denutte@gc.dental::5bc9b07d-af4b-4108-aa2b-47c6a266c000" providerId="AD" clId="Web-{A587C9C3-9143-B7EA-16B0-8F7726736CAE}" dt="2024-10-10T15:06:28.749" v="261" actId="20577"/>
          <ac:spMkLst>
            <pc:docMk/>
            <pc:sldMk cId="110819126" sldId="3865"/>
            <ac:spMk id="4" creationId="{B159E5E2-8B6A-5AA8-4F39-450E80F341CB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5:06:33.031" v="263" actId="20577"/>
        <pc:sldMkLst>
          <pc:docMk/>
          <pc:sldMk cId="3123192546" sldId="3866"/>
        </pc:sldMkLst>
        <pc:spChg chg="mod">
          <ac:chgData name="De Nutte, Kim" userId="S::kim.denutte@gc.dental::5bc9b07d-af4b-4108-aa2b-47c6a266c000" providerId="AD" clId="Web-{A587C9C3-9143-B7EA-16B0-8F7726736CAE}" dt="2024-10-10T15:06:33.031" v="263" actId="20577"/>
          <ac:spMkLst>
            <pc:docMk/>
            <pc:sldMk cId="3123192546" sldId="3866"/>
            <ac:spMk id="4" creationId="{B159E5E2-8B6A-5AA8-4F39-450E80F341CB}"/>
          </ac:spMkLst>
        </pc:spChg>
      </pc:sldChg>
      <pc:sldChg chg="addSp delSp modSp">
        <pc:chgData name="De Nutte, Kim" userId="S::kim.denutte@gc.dental::5bc9b07d-af4b-4108-aa2b-47c6a266c000" providerId="AD" clId="Web-{A587C9C3-9143-B7EA-16B0-8F7726736CAE}" dt="2024-10-10T14:52:59.939" v="107" actId="1076"/>
        <pc:sldMkLst>
          <pc:docMk/>
          <pc:sldMk cId="3092264601" sldId="3867"/>
        </pc:sldMkLst>
        <pc:picChg chg="add mod">
          <ac:chgData name="De Nutte, Kim" userId="S::kim.denutte@gc.dental::5bc9b07d-af4b-4108-aa2b-47c6a266c000" providerId="AD" clId="Web-{A587C9C3-9143-B7EA-16B0-8F7726736CAE}" dt="2024-10-10T14:52:59.939" v="107" actId="1076"/>
          <ac:picMkLst>
            <pc:docMk/>
            <pc:sldMk cId="3092264601" sldId="3867"/>
            <ac:picMk id="3" creationId="{586E1ABB-7B55-DAD4-9AD9-63615805FD53}"/>
          </ac:picMkLst>
        </pc:picChg>
      </pc:sldChg>
      <pc:sldChg chg="modSp">
        <pc:chgData name="De Nutte, Kim" userId="S::kim.denutte@gc.dental::5bc9b07d-af4b-4108-aa2b-47c6a266c000" providerId="AD" clId="Web-{A587C9C3-9143-B7EA-16B0-8F7726736CAE}" dt="2024-10-10T14:49:22.572" v="71" actId="20577"/>
        <pc:sldMkLst>
          <pc:docMk/>
          <pc:sldMk cId="2164766311" sldId="3869"/>
        </pc:sldMkLst>
        <pc:spChg chg="mod">
          <ac:chgData name="De Nutte, Kim" userId="S::kim.denutte@gc.dental::5bc9b07d-af4b-4108-aa2b-47c6a266c000" providerId="AD" clId="Web-{A587C9C3-9143-B7EA-16B0-8F7726736CAE}" dt="2024-10-10T14:49:22.572" v="71" actId="20577"/>
          <ac:spMkLst>
            <pc:docMk/>
            <pc:sldMk cId="2164766311" sldId="3869"/>
            <ac:spMk id="4" creationId="{AD9E81FF-1CBC-44D0-869E-95356A6FF0EC}"/>
          </ac:spMkLst>
        </pc:spChg>
      </pc:sldChg>
      <pc:sldChg chg="delSp modSp">
        <pc:chgData name="De Nutte, Kim" userId="S::kim.denutte@gc.dental::5bc9b07d-af4b-4108-aa2b-47c6a266c000" providerId="AD" clId="Web-{A587C9C3-9143-B7EA-16B0-8F7726736CAE}" dt="2024-10-10T14:57:21.292" v="155"/>
        <pc:sldMkLst>
          <pc:docMk/>
          <pc:sldMk cId="4147773286" sldId="3870"/>
        </pc:sldMkLst>
        <pc:spChg chg="mod">
          <ac:chgData name="De Nutte, Kim" userId="S::kim.denutte@gc.dental::5bc9b07d-af4b-4108-aa2b-47c6a266c000" providerId="AD" clId="Web-{A587C9C3-9143-B7EA-16B0-8F7726736CAE}" dt="2024-10-10T14:57:19.120" v="154" actId="20577"/>
          <ac:spMkLst>
            <pc:docMk/>
            <pc:sldMk cId="4147773286" sldId="3870"/>
            <ac:spMk id="4" creationId="{A5C9337D-3160-48EA-8299-4E180EE00B3B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5:02:23.647" v="217" actId="20577"/>
        <pc:sldMkLst>
          <pc:docMk/>
          <pc:sldMk cId="3717090153" sldId="3872"/>
        </pc:sldMkLst>
        <pc:spChg chg="mod ord">
          <ac:chgData name="De Nutte, Kim" userId="S::kim.denutte@gc.dental::5bc9b07d-af4b-4108-aa2b-47c6a266c000" providerId="AD" clId="Web-{A587C9C3-9143-B7EA-16B0-8F7726736CAE}" dt="2024-10-10T14:47:40.881" v="25"/>
          <ac:spMkLst>
            <pc:docMk/>
            <pc:sldMk cId="3717090153" sldId="3872"/>
            <ac:spMk id="2" creationId="{A62D79A2-0B24-4E7D-B24A-0991F8F4CAE8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5"/>
          <ac:spMkLst>
            <pc:docMk/>
            <pc:sldMk cId="3717090153" sldId="3872"/>
            <ac:spMk id="3" creationId="{8939B861-94B2-4A22-8502-B292C853D889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2:23.647" v="217" actId="20577"/>
          <ac:spMkLst>
            <pc:docMk/>
            <pc:sldMk cId="3717090153" sldId="3872"/>
            <ac:spMk id="4" creationId="{66144DFF-6EE3-4FA5-B83D-420B09A92166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5"/>
          <ac:spMkLst>
            <pc:docMk/>
            <pc:sldMk cId="3717090153" sldId="3872"/>
            <ac:spMk id="8" creationId="{8877FFED-5826-4AA7-B29E-4A8822D38FE3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5:03:35.649" v="230" actId="20577"/>
        <pc:sldMkLst>
          <pc:docMk/>
          <pc:sldMk cId="3676724804" sldId="3873"/>
        </pc:sldMkLst>
        <pc:spChg chg="mod ord">
          <ac:chgData name="De Nutte, Kim" userId="S::kim.denutte@gc.dental::5bc9b07d-af4b-4108-aa2b-47c6a266c000" providerId="AD" clId="Web-{A587C9C3-9143-B7EA-16B0-8F7726736CAE}" dt="2024-10-10T15:03:35.649" v="230" actId="20577"/>
          <ac:spMkLst>
            <pc:docMk/>
            <pc:sldMk cId="3676724804" sldId="3873"/>
            <ac:spMk id="2" creationId="{2920E4AF-7614-4787-B1E6-9E5722716BE1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8"/>
          <ac:spMkLst>
            <pc:docMk/>
            <pc:sldMk cId="3676724804" sldId="3873"/>
            <ac:spMk id="3" creationId="{4F3A2699-6AC1-48EE-81FD-9D4B837596D3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8"/>
          <ac:spMkLst>
            <pc:docMk/>
            <pc:sldMk cId="3676724804" sldId="3873"/>
            <ac:spMk id="4" creationId="{22BA1738-E04B-4D80-BA03-680F005894FE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28"/>
          <ac:spMkLst>
            <pc:docMk/>
            <pc:sldMk cId="3676724804" sldId="3873"/>
            <ac:spMk id="7" creationId="{CEB308D3-0F00-49A4-A873-EF02A9DEB9D6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48:49.196" v="59" actId="20577"/>
        <pc:sldMkLst>
          <pc:docMk/>
          <pc:sldMk cId="3914341454" sldId="3874"/>
        </pc:sldMkLst>
        <pc:spChg chg="mod">
          <ac:chgData name="De Nutte, Kim" userId="S::kim.denutte@gc.dental::5bc9b07d-af4b-4108-aa2b-47c6a266c000" providerId="AD" clId="Web-{A587C9C3-9143-B7EA-16B0-8F7726736CAE}" dt="2024-10-10T14:48:49.196" v="59" actId="20577"/>
          <ac:spMkLst>
            <pc:docMk/>
            <pc:sldMk cId="3914341454" sldId="3874"/>
            <ac:spMk id="5" creationId="{5601114D-4B1E-4BB6-BFC8-7C91067FE3DD}"/>
          </ac:spMkLst>
        </pc:spChg>
      </pc:sldChg>
      <pc:sldChg chg="modSp">
        <pc:chgData name="De Nutte, Kim" userId="S::kim.denutte@gc.dental::5bc9b07d-af4b-4108-aa2b-47c6a266c000" providerId="AD" clId="Web-{A587C9C3-9143-B7EA-16B0-8F7726736CAE}" dt="2024-10-10T14:49:11.634" v="67" actId="20577"/>
        <pc:sldMkLst>
          <pc:docMk/>
          <pc:sldMk cId="2357247951" sldId="3875"/>
        </pc:sldMkLst>
        <pc:spChg chg="mod">
          <ac:chgData name="De Nutte, Kim" userId="S::kim.denutte@gc.dental::5bc9b07d-af4b-4108-aa2b-47c6a266c000" providerId="AD" clId="Web-{A587C9C3-9143-B7EA-16B0-8F7726736CAE}" dt="2024-10-10T14:49:09.243" v="66" actId="20577"/>
          <ac:spMkLst>
            <pc:docMk/>
            <pc:sldMk cId="2357247951" sldId="3875"/>
            <ac:spMk id="3" creationId="{00000000-0000-0000-0000-000000000000}"/>
          </ac:spMkLst>
        </pc:spChg>
        <pc:spChg chg="mod">
          <ac:chgData name="De Nutte, Kim" userId="S::kim.denutte@gc.dental::5bc9b07d-af4b-4108-aa2b-47c6a266c000" providerId="AD" clId="Web-{A587C9C3-9143-B7EA-16B0-8F7726736CAE}" dt="2024-10-10T14:49:11.634" v="67" actId="20577"/>
          <ac:spMkLst>
            <pc:docMk/>
            <pc:sldMk cId="2357247951" sldId="3875"/>
            <ac:spMk id="5" creationId="{5601114D-4B1E-4BB6-BFC8-7C91067FE3DD}"/>
          </ac:spMkLst>
        </pc:spChg>
      </pc:sldChg>
      <pc:sldChg chg="delSp modSp">
        <pc:chgData name="De Nutte, Kim" userId="S::kim.denutte@gc.dental::5bc9b07d-af4b-4108-aa2b-47c6a266c000" providerId="AD" clId="Web-{A587C9C3-9143-B7EA-16B0-8F7726736CAE}" dt="2024-10-10T14:57:59.669" v="162"/>
        <pc:sldMkLst>
          <pc:docMk/>
          <pc:sldMk cId="3716382190" sldId="3876"/>
        </pc:sldMkLst>
        <pc:spChg chg="mod">
          <ac:chgData name="De Nutte, Kim" userId="S::kim.denutte@gc.dental::5bc9b07d-af4b-4108-aa2b-47c6a266c000" providerId="AD" clId="Web-{A587C9C3-9143-B7EA-16B0-8F7726736CAE}" dt="2024-10-10T14:57:52.090" v="161" actId="20577"/>
          <ac:spMkLst>
            <pc:docMk/>
            <pc:sldMk cId="3716382190" sldId="3876"/>
            <ac:spMk id="2" creationId="{0D864BD2-328A-4F46-9191-5D310F299DB1}"/>
          </ac:spMkLst>
        </pc:spChg>
      </pc:sldChg>
      <pc:sldChg chg="modSp mod modClrScheme chgLayout">
        <pc:chgData name="De Nutte, Kim" userId="S::kim.denutte@gc.dental::5bc9b07d-af4b-4108-aa2b-47c6a266c000" providerId="AD" clId="Web-{A587C9C3-9143-B7EA-16B0-8F7726736CAE}" dt="2024-10-10T15:06:26.328" v="260" actId="20577"/>
        <pc:sldMkLst>
          <pc:docMk/>
          <pc:sldMk cId="1773947012" sldId="3878"/>
        </pc:sldMkLst>
        <pc:spChg chg="mod ord">
          <ac:chgData name="De Nutte, Kim" userId="S::kim.denutte@gc.dental::5bc9b07d-af4b-4108-aa2b-47c6a266c000" providerId="AD" clId="Web-{A587C9C3-9143-B7EA-16B0-8F7726736CAE}" dt="2024-10-10T14:47:40.881" v="42"/>
          <ac:spMkLst>
            <pc:docMk/>
            <pc:sldMk cId="1773947012" sldId="3878"/>
            <ac:spMk id="2" creationId="{6FA74201-A6EC-449B-80B9-2B6B31772B00}"/>
          </ac:spMkLst>
        </pc:spChg>
        <pc:spChg chg="mod ord">
          <ac:chgData name="De Nutte, Kim" userId="S::kim.denutte@gc.dental::5bc9b07d-af4b-4108-aa2b-47c6a266c000" providerId="AD" clId="Web-{A587C9C3-9143-B7EA-16B0-8F7726736CAE}" dt="2024-10-10T15:06:26.328" v="260" actId="20577"/>
          <ac:spMkLst>
            <pc:docMk/>
            <pc:sldMk cId="1773947012" sldId="3878"/>
            <ac:spMk id="4" creationId="{C29D1831-6786-4407-8ECD-3BB5030DBA59}"/>
          </ac:spMkLst>
        </pc:spChg>
        <pc:spChg chg="mod ord">
          <ac:chgData name="De Nutte, Kim" userId="S::kim.denutte@gc.dental::5bc9b07d-af4b-4108-aa2b-47c6a266c000" providerId="AD" clId="Web-{A587C9C3-9143-B7EA-16B0-8F7726736CAE}" dt="2024-10-10T14:47:40.881" v="42"/>
          <ac:spMkLst>
            <pc:docMk/>
            <pc:sldMk cId="1773947012" sldId="3878"/>
            <ac:spMk id="5" creationId="{880C1D0C-C1E7-4FBA-AD5E-35C54D91AC73}"/>
          </ac:spMkLst>
        </pc:spChg>
        <pc:picChg chg="mod ord">
          <ac:chgData name="De Nutte, Kim" userId="S::kim.denutte@gc.dental::5bc9b07d-af4b-4108-aa2b-47c6a266c000" providerId="AD" clId="Web-{A587C9C3-9143-B7EA-16B0-8F7726736CAE}" dt="2024-10-10T14:47:40.881" v="42"/>
          <ac:picMkLst>
            <pc:docMk/>
            <pc:sldMk cId="1773947012" sldId="3878"/>
            <ac:picMk id="10" creationId="{8D59DA11-BDEF-400C-BD93-4C81E58B404E}"/>
          </ac:picMkLst>
        </pc:picChg>
      </pc:sldChg>
      <pc:sldMasterChg chg="del delSldLayout">
        <pc:chgData name="De Nutte, Kim" userId="S::kim.denutte@gc.dental::5bc9b07d-af4b-4108-aa2b-47c6a266c000" providerId="AD" clId="Web-{A587C9C3-9143-B7EA-16B0-8F7726736CAE}" dt="2024-10-10T14:47:40.834" v="1"/>
        <pc:sldMasterMkLst>
          <pc:docMk/>
          <pc:sldMasterMk cId="483364622" sldId="2147483672"/>
        </pc:sldMasterMkLst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1552651793" sldId="2147483673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4059931836" sldId="2147483674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1414623781" sldId="2147483675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511439622" sldId="2147483676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3832130382" sldId="214748367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2437500921" sldId="214748367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831038604" sldId="214748367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3364895060" sldId="2147483680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465971402" sldId="2147483681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3287080320" sldId="2147483682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196772559" sldId="2147483683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1"/>
          <pc:sldLayoutMkLst>
            <pc:docMk/>
            <pc:sldMasterMk cId="483364622" sldId="2147483672"/>
            <pc:sldLayoutMk cId="1835756794" sldId="2147483781"/>
          </pc:sldLayoutMkLst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34" v="2"/>
        <pc:sldMasterMkLst>
          <pc:docMk/>
          <pc:sldMasterMk cId="2355141693" sldId="2147483716"/>
        </pc:sldMasterMkLst>
        <pc:sldLayoutChg chg="del">
          <pc:chgData name="De Nutte, Kim" userId="S::kim.denutte@gc.dental::5bc9b07d-af4b-4108-aa2b-47c6a266c000" providerId="AD" clId="Web-{A587C9C3-9143-B7EA-16B0-8F7726736CAE}" dt="2024-10-10T14:47:40.834" v="2"/>
          <pc:sldLayoutMkLst>
            <pc:docMk/>
            <pc:sldMasterMk cId="2355141693" sldId="2147483716"/>
            <pc:sldLayoutMk cId="3229178617" sldId="214748371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2"/>
          <pc:sldLayoutMkLst>
            <pc:docMk/>
            <pc:sldMasterMk cId="2355141693" sldId="2147483716"/>
            <pc:sldLayoutMk cId="3645533872" sldId="214748371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2"/>
          <pc:sldLayoutMkLst>
            <pc:docMk/>
            <pc:sldMasterMk cId="2355141693" sldId="2147483716"/>
            <pc:sldLayoutMk cId="3680203180" sldId="214748371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2"/>
          <pc:sldLayoutMkLst>
            <pc:docMk/>
            <pc:sldMasterMk cId="2355141693" sldId="2147483716"/>
            <pc:sldLayoutMk cId="2039725862" sldId="2147483720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2"/>
          <pc:sldLayoutMkLst>
            <pc:docMk/>
            <pc:sldMasterMk cId="2355141693" sldId="2147483716"/>
            <pc:sldLayoutMk cId="2076118481" sldId="2147483721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2"/>
          <pc:sldLayoutMkLst>
            <pc:docMk/>
            <pc:sldMasterMk cId="2355141693" sldId="2147483716"/>
            <pc:sldLayoutMk cId="1779804990" sldId="2147483722"/>
          </pc:sldLayoutMkLst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34" v="3"/>
        <pc:sldMasterMkLst>
          <pc:docMk/>
          <pc:sldMasterMk cId="373321403" sldId="2147483723"/>
        </pc:sldMasterMkLst>
        <pc:sldLayoutChg chg="del">
          <pc:chgData name="De Nutte, Kim" userId="S::kim.denutte@gc.dental::5bc9b07d-af4b-4108-aa2b-47c6a266c000" providerId="AD" clId="Web-{A587C9C3-9143-B7EA-16B0-8F7726736CAE}" dt="2024-10-10T14:47:40.834" v="3"/>
          <pc:sldLayoutMkLst>
            <pc:docMk/>
            <pc:sldMasterMk cId="373321403" sldId="2147483723"/>
            <pc:sldLayoutMk cId="578231526" sldId="2147483724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3"/>
          <pc:sldLayoutMkLst>
            <pc:docMk/>
            <pc:sldMasterMk cId="373321403" sldId="2147483723"/>
            <pc:sldLayoutMk cId="3024483946" sldId="2147483725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3"/>
          <pc:sldLayoutMkLst>
            <pc:docMk/>
            <pc:sldMasterMk cId="373321403" sldId="2147483723"/>
            <pc:sldLayoutMk cId="460355127" sldId="2147483726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3"/>
          <pc:sldLayoutMkLst>
            <pc:docMk/>
            <pc:sldMasterMk cId="373321403" sldId="2147483723"/>
            <pc:sldLayoutMk cId="3063691593" sldId="214748372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3"/>
          <pc:sldLayoutMkLst>
            <pc:docMk/>
            <pc:sldMasterMk cId="373321403" sldId="2147483723"/>
            <pc:sldLayoutMk cId="815071295" sldId="214748372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3"/>
          <pc:sldLayoutMkLst>
            <pc:docMk/>
            <pc:sldMasterMk cId="373321403" sldId="2147483723"/>
            <pc:sldLayoutMk cId="2137718573" sldId="214748372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3"/>
          <pc:sldLayoutMkLst>
            <pc:docMk/>
            <pc:sldMasterMk cId="373321403" sldId="2147483723"/>
            <pc:sldLayoutMk cId="1479663678" sldId="2147483730"/>
          </pc:sldLayoutMkLst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34" v="4"/>
        <pc:sldMasterMkLst>
          <pc:docMk/>
          <pc:sldMasterMk cId="571453901" sldId="2147483731"/>
        </pc:sldMasterMkLst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2098487881" sldId="2147483732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919459277" sldId="2147483733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3203621500" sldId="2147483734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1942054922" sldId="2147483735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2159880036" sldId="2147483736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965983458" sldId="214748373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4285902280" sldId="214748373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2861389621" sldId="214748373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2948328110" sldId="2147483740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1307877117" sldId="2147483741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4"/>
          <pc:sldLayoutMkLst>
            <pc:docMk/>
            <pc:sldMasterMk cId="571453901" sldId="2147483731"/>
            <pc:sldLayoutMk cId="2435587494" sldId="2147483742"/>
          </pc:sldLayoutMkLst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34" v="5"/>
        <pc:sldMasterMkLst>
          <pc:docMk/>
          <pc:sldMasterMk cId="2950371607" sldId="2147483743"/>
        </pc:sldMasterMkLst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1666423392" sldId="2147483744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3190855565" sldId="2147483745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3262382427" sldId="2147483746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2146536874" sldId="214748374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3111858230" sldId="214748374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3019402988" sldId="214748374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959154334" sldId="2147483750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4126518901" sldId="2147483751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2339151858" sldId="2147483752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2588623287" sldId="2147483753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1444224570" sldId="2147483754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34" v="5"/>
          <pc:sldLayoutMkLst>
            <pc:docMk/>
            <pc:sldMasterMk cId="2950371607" sldId="2147483743"/>
            <pc:sldLayoutMk cId="165910090" sldId="2147483755"/>
          </pc:sldLayoutMkLst>
        </pc:sldLayoutChg>
      </pc:sldMasterChg>
      <pc:sldMasterChg chg="modSldLayout sldLayoutOrd">
        <pc:chgData name="De Nutte, Kim" userId="S::kim.denutte@gc.dental::5bc9b07d-af4b-4108-aa2b-47c6a266c000" providerId="AD" clId="Web-{A587C9C3-9143-B7EA-16B0-8F7726736CAE}" dt="2024-10-10T14:47:40.849" v="11"/>
        <pc:sldMasterMkLst>
          <pc:docMk/>
          <pc:sldMasterMk cId="4038255334" sldId="2147483782"/>
        </pc:sldMasterMkLst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1048058630" sldId="2147483835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048058630" sldId="2147483835"/>
              <ac:spMk id="4" creationId="{CFD594AD-85CD-58B8-7485-83D6C71B1457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048058630" sldId="2147483835"/>
              <ac:spMk id="5" creationId="{3E66AB76-D0E2-D6C7-00DD-792A2E5ADB08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2744590327" sldId="2147483836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2744590327" sldId="2147483836"/>
              <ac:spMk id="4" creationId="{CFD594AD-85CD-58B8-7485-83D6C71B1457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2744590327" sldId="2147483836"/>
              <ac:spMk id="5" creationId="{3E66AB76-D0E2-D6C7-00DD-792A2E5ADB08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855863891" sldId="2147483837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855863891" sldId="2147483837"/>
              <ac:spMk id="4" creationId="{CFD594AD-85CD-58B8-7485-83D6C71B1457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855863891" sldId="2147483837"/>
              <ac:spMk id="5" creationId="{3E66AB76-D0E2-D6C7-00DD-792A2E5ADB08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148558496" sldId="2147483838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8558496" sldId="2147483838"/>
              <ac:spMk id="4" creationId="{CFD594AD-85CD-58B8-7485-83D6C71B1457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8558496" sldId="2147483838"/>
              <ac:spMk id="5" creationId="{3E66AB76-D0E2-D6C7-00DD-792A2E5ADB08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992426205" sldId="2147483839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992426205" sldId="2147483839"/>
              <ac:spMk id="2" creationId="{ED12676D-E372-7582-A977-B23131E66528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992426205" sldId="2147483839"/>
              <ac:spMk id="5" creationId="{71322A79-6A4B-87FD-66AD-66F84BD3B25C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992426205" sldId="2147483839"/>
              <ac:spMk id="6" creationId="{3F26732B-C1A6-F036-693E-C60860647665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992426205" sldId="2147483839"/>
              <ac:spMk id="7" creationId="{11F4EBBC-99E1-0B85-1BE5-C719AF8628D9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3100045672" sldId="2147483840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100045672" sldId="2147483840"/>
              <ac:spMk id="2" creationId="{68B39E7F-C5BE-3A88-83A6-1F0999C7144C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100045672" sldId="2147483840"/>
              <ac:spMk id="3" creationId="{4040BB51-B46D-D1FE-4408-43B14E327211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100045672" sldId="2147483840"/>
              <ac:spMk id="4" creationId="{5B1552FC-1C63-711C-0E26-29E7CE32C7ED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100045672" sldId="2147483840"/>
              <ac:spMk id="8" creationId="{C6103543-291C-EDDA-A1FF-8DA270B6BD7C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100045672" sldId="2147483840"/>
              <ac:spMk id="9" creationId="{F008832E-78DF-1753-FEB7-3FF75D66BE3D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1499016604" sldId="2147483841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99016604" sldId="2147483841"/>
              <ac:spMk id="2" creationId="{78F1AA36-630F-1452-3DA9-C365F600943D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99016604" sldId="2147483841"/>
              <ac:spMk id="3" creationId="{720EE33D-5F99-2785-44F7-7C2F19C8F506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99016604" sldId="2147483841"/>
              <ac:spMk id="4" creationId="{34946A45-1187-B2F2-106B-609B67B84AB4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99016604" sldId="2147483841"/>
              <ac:spMk id="5" creationId="{BD03988D-B47C-FE7C-4EEF-176F5999E26A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99016604" sldId="2147483841"/>
              <ac:spMk id="6" creationId="{0DFF7EB3-027A-A74F-F1B9-B226D06EEB59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99016604" sldId="2147483841"/>
              <ac:spMk id="10" creationId="{AA34B4EA-3FE2-8E6C-835F-B95CD3453BAD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499016604" sldId="2147483841"/>
              <ac:spMk id="11" creationId="{F9FB1CB1-9D10-74B9-F1C1-6E76C841B049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1587734406" sldId="2147483842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587734406" sldId="2147483842"/>
              <ac:spMk id="2" creationId="{8DE7C30B-9E96-D7B4-04FD-884FC7B991D8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587734406" sldId="2147483842"/>
              <ac:spMk id="3" creationId="{C38ADBF4-E009-31D4-D3E0-65B3977A4A72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1587734406" sldId="2147483842"/>
              <ac:spMk id="4" creationId="{424FDF07-82E4-5BAC-B8F7-0A51773399F7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3096857542" sldId="2147483843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096857542" sldId="2147483843"/>
              <ac:spMk id="6" creationId="{0CBCC46D-3C72-3826-ED7A-BC525930F7F7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096857542" sldId="2147483843"/>
              <ac:spMk id="7" creationId="{AAFA5615-8E7D-A8BE-413C-E0FA9FCB3FC7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3742483295" sldId="2147483844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742483295" sldId="2147483844"/>
              <ac:spMk id="4099" creationId="{00000000-0000-0000-0000-000000000000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742483295" sldId="2147483844"/>
              <ac:spMk id="4102" creationId="{00000000-0000-0000-0000-000000000000}"/>
            </ac:spMkLst>
          </pc:spChg>
        </pc:sldLayoutChg>
        <pc:sldLayoutChg chg="modSp mod ord">
          <pc:chgData name="De Nutte, Kim" userId="S::kim.denutte@gc.dental::5bc9b07d-af4b-4108-aa2b-47c6a266c000" providerId="AD" clId="Web-{A587C9C3-9143-B7EA-16B0-8F7726736CAE}" dt="2024-10-10T14:47:40.849" v="11"/>
          <pc:sldLayoutMkLst>
            <pc:docMk/>
            <pc:sldMasterMk cId="4038255334" sldId="2147483782"/>
            <pc:sldLayoutMk cId="3718346926" sldId="2147483845"/>
          </pc:sldLayoutMkLst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718346926" sldId="2147483845"/>
              <ac:spMk id="2" creationId="{00000000-0000-0000-0000-000000000000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718346926" sldId="2147483845"/>
              <ac:spMk id="3" creationId="{00000000-0000-0000-0000-000000000000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718346926" sldId="2147483845"/>
              <ac:spMk id="4" creationId="{00000000-0000-0000-0000-000000000000}"/>
            </ac:spMkLst>
          </pc:spChg>
          <pc:spChg chg="mod">
            <ac:chgData name="De Nutte, Kim" userId="S::kim.denutte@gc.dental::5bc9b07d-af4b-4108-aa2b-47c6a266c000" providerId="AD" clId="Web-{A587C9C3-9143-B7EA-16B0-8F7726736CAE}" dt="2024-10-10T14:47:40.849" v="11"/>
            <ac:spMkLst>
              <pc:docMk/>
              <pc:sldMasterMk cId="4038255334" sldId="2147483782"/>
              <pc:sldLayoutMk cId="3718346926" sldId="2147483845"/>
              <ac:spMk id="5" creationId="{00000000-0000-0000-0000-000000000000}"/>
            </ac:spMkLst>
          </pc:spChg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49" v="6"/>
        <pc:sldMasterMkLst>
          <pc:docMk/>
          <pc:sldMasterMk cId="3174333845" sldId="2147483794"/>
        </pc:sldMasterMkLst>
        <pc:sldLayoutChg chg="del">
          <pc:chgData name="De Nutte, Kim" userId="S::kim.denutte@gc.dental::5bc9b07d-af4b-4108-aa2b-47c6a266c000" providerId="AD" clId="Web-{A587C9C3-9143-B7EA-16B0-8F7726736CAE}" dt="2024-10-10T14:47:40.849" v="6"/>
          <pc:sldLayoutMkLst>
            <pc:docMk/>
            <pc:sldMasterMk cId="3174333845" sldId="2147483794"/>
            <pc:sldLayoutMk cId="1534007279" sldId="2147483795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6"/>
          <pc:sldLayoutMkLst>
            <pc:docMk/>
            <pc:sldMasterMk cId="3174333845" sldId="2147483794"/>
            <pc:sldLayoutMk cId="1155132268" sldId="2147483796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6"/>
          <pc:sldLayoutMkLst>
            <pc:docMk/>
            <pc:sldMasterMk cId="3174333845" sldId="2147483794"/>
            <pc:sldLayoutMk cId="852272355" sldId="214748379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6"/>
          <pc:sldLayoutMkLst>
            <pc:docMk/>
            <pc:sldMasterMk cId="3174333845" sldId="2147483794"/>
            <pc:sldLayoutMk cId="2470258948" sldId="214748379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6"/>
          <pc:sldLayoutMkLst>
            <pc:docMk/>
            <pc:sldMasterMk cId="3174333845" sldId="2147483794"/>
            <pc:sldLayoutMk cId="3391263368" sldId="214748379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6"/>
          <pc:sldLayoutMkLst>
            <pc:docMk/>
            <pc:sldMasterMk cId="3174333845" sldId="2147483794"/>
            <pc:sldLayoutMk cId="2667532164" sldId="2147483800"/>
          </pc:sldLayoutMkLst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49" v="7"/>
        <pc:sldMasterMkLst>
          <pc:docMk/>
          <pc:sldMasterMk cId="1735379017" sldId="2147483801"/>
        </pc:sldMasterMkLst>
        <pc:sldLayoutChg chg="del">
          <pc:chgData name="De Nutte, Kim" userId="S::kim.denutte@gc.dental::5bc9b07d-af4b-4108-aa2b-47c6a266c000" providerId="AD" clId="Web-{A587C9C3-9143-B7EA-16B0-8F7726736CAE}" dt="2024-10-10T14:47:40.849" v="7"/>
          <pc:sldLayoutMkLst>
            <pc:docMk/>
            <pc:sldMasterMk cId="1735379017" sldId="2147483801"/>
            <pc:sldLayoutMk cId="2221843860" sldId="2147483802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7"/>
          <pc:sldLayoutMkLst>
            <pc:docMk/>
            <pc:sldMasterMk cId="1735379017" sldId="2147483801"/>
            <pc:sldLayoutMk cId="1697477402" sldId="2147483803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7"/>
          <pc:sldLayoutMkLst>
            <pc:docMk/>
            <pc:sldMasterMk cId="1735379017" sldId="2147483801"/>
            <pc:sldLayoutMk cId="2338041562" sldId="2147483804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7"/>
          <pc:sldLayoutMkLst>
            <pc:docMk/>
            <pc:sldMasterMk cId="1735379017" sldId="2147483801"/>
            <pc:sldLayoutMk cId="1405980513" sldId="2147483805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7"/>
          <pc:sldLayoutMkLst>
            <pc:docMk/>
            <pc:sldMasterMk cId="1735379017" sldId="2147483801"/>
            <pc:sldLayoutMk cId="324939762" sldId="2147483806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7"/>
          <pc:sldLayoutMkLst>
            <pc:docMk/>
            <pc:sldMasterMk cId="1735379017" sldId="2147483801"/>
            <pc:sldLayoutMk cId="3077290882" sldId="214748380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7"/>
          <pc:sldLayoutMkLst>
            <pc:docMk/>
            <pc:sldMasterMk cId="1735379017" sldId="2147483801"/>
            <pc:sldLayoutMk cId="2539147783" sldId="2147483808"/>
          </pc:sldLayoutMkLst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49" v="8"/>
        <pc:sldMasterMkLst>
          <pc:docMk/>
          <pc:sldMasterMk cId="2117392216" sldId="2147483809"/>
        </pc:sldMasterMkLst>
        <pc:sldLayoutChg chg="del">
          <pc:chgData name="De Nutte, Kim" userId="S::kim.denutte@gc.dental::5bc9b07d-af4b-4108-aa2b-47c6a266c000" providerId="AD" clId="Web-{A587C9C3-9143-B7EA-16B0-8F7726736CAE}" dt="2024-10-10T14:47:40.849" v="8"/>
          <pc:sldLayoutMkLst>
            <pc:docMk/>
            <pc:sldMasterMk cId="2117392216" sldId="2147483809"/>
            <pc:sldLayoutMk cId="3014594061" sldId="2147483810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8"/>
          <pc:sldLayoutMkLst>
            <pc:docMk/>
            <pc:sldMasterMk cId="2117392216" sldId="2147483809"/>
            <pc:sldLayoutMk cId="664752553" sldId="2147483811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8"/>
          <pc:sldLayoutMkLst>
            <pc:docMk/>
            <pc:sldMasterMk cId="2117392216" sldId="2147483809"/>
            <pc:sldLayoutMk cId="4161751771" sldId="2147483812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8"/>
          <pc:sldLayoutMkLst>
            <pc:docMk/>
            <pc:sldMasterMk cId="2117392216" sldId="2147483809"/>
            <pc:sldLayoutMk cId="3253749910" sldId="2147483813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8"/>
          <pc:sldLayoutMkLst>
            <pc:docMk/>
            <pc:sldMasterMk cId="2117392216" sldId="2147483809"/>
            <pc:sldLayoutMk cId="1520404260" sldId="2147483814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8"/>
          <pc:sldLayoutMkLst>
            <pc:docMk/>
            <pc:sldMasterMk cId="2117392216" sldId="2147483809"/>
            <pc:sldLayoutMk cId="3583716436" sldId="2147483815"/>
          </pc:sldLayoutMkLst>
        </pc:sldLayoutChg>
      </pc:sldMasterChg>
      <pc:sldMasterChg chg="del delSldLayout">
        <pc:chgData name="De Nutte, Kim" userId="S::kim.denutte@gc.dental::5bc9b07d-af4b-4108-aa2b-47c6a266c000" providerId="AD" clId="Web-{A587C9C3-9143-B7EA-16B0-8F7726736CAE}" dt="2024-10-10T14:47:40.849" v="9"/>
        <pc:sldMasterMkLst>
          <pc:docMk/>
          <pc:sldMasterMk cId="509120312" sldId="2147483816"/>
        </pc:sldMasterMkLst>
        <pc:sldLayoutChg chg="del">
          <pc:chgData name="De Nutte, Kim" userId="S::kim.denutte@gc.dental::5bc9b07d-af4b-4108-aa2b-47c6a266c000" providerId="AD" clId="Web-{A587C9C3-9143-B7EA-16B0-8F7726736CAE}" dt="2024-10-10T14:47:40.849" v="9"/>
          <pc:sldLayoutMkLst>
            <pc:docMk/>
            <pc:sldMasterMk cId="509120312" sldId="2147483816"/>
            <pc:sldLayoutMk cId="2697709248" sldId="214748381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9"/>
          <pc:sldLayoutMkLst>
            <pc:docMk/>
            <pc:sldMasterMk cId="509120312" sldId="2147483816"/>
            <pc:sldLayoutMk cId="1858117213" sldId="214748381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9"/>
          <pc:sldLayoutMkLst>
            <pc:docMk/>
            <pc:sldMasterMk cId="509120312" sldId="2147483816"/>
            <pc:sldLayoutMk cId="2563755784" sldId="214748381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9"/>
          <pc:sldLayoutMkLst>
            <pc:docMk/>
            <pc:sldMasterMk cId="509120312" sldId="2147483816"/>
            <pc:sldLayoutMk cId="227102744" sldId="2147483820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9"/>
          <pc:sldLayoutMkLst>
            <pc:docMk/>
            <pc:sldMasterMk cId="509120312" sldId="2147483816"/>
            <pc:sldLayoutMk cId="3385900235" sldId="2147483821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9"/>
          <pc:sldLayoutMkLst>
            <pc:docMk/>
            <pc:sldMasterMk cId="509120312" sldId="2147483816"/>
            <pc:sldLayoutMk cId="2272149860" sldId="2147483822"/>
          </pc:sldLayoutMkLst>
        </pc:sldLayoutChg>
      </pc:sldMasterChg>
      <pc:sldMasterChg chg="del sldLayoutOrd">
        <pc:chgData name="De Nutte, Kim" userId="S::kim.denutte@gc.dental::5bc9b07d-af4b-4108-aa2b-47c6a266c000" providerId="AD" clId="Web-{A587C9C3-9143-B7EA-16B0-8F7726736CAE}" dt="2024-10-10T14:47:40.849" v="12"/>
        <pc:sldMasterMkLst>
          <pc:docMk/>
          <pc:sldMasterMk cId="2453652807" sldId="2147483834"/>
        </pc:sldMasterMkLst>
      </pc:sldMasterChg>
      <pc:sldMasterChg chg="del delSldLayout">
        <pc:chgData name="De Nutte, Kim" userId="S::kim.denutte@gc.dental::5bc9b07d-af4b-4108-aa2b-47c6a266c000" providerId="AD" clId="Web-{A587C9C3-9143-B7EA-16B0-8F7726736CAE}" dt="2024-10-10T14:47:40.849" v="10"/>
        <pc:sldMasterMkLst>
          <pc:docMk/>
          <pc:sldMasterMk cId="773586108" sldId="2147483846"/>
        </pc:sldMasterMkLst>
        <pc:sldLayoutChg chg="del">
          <pc:chgData name="De Nutte, Kim" userId="S::kim.denutte@gc.dental::5bc9b07d-af4b-4108-aa2b-47c6a266c000" providerId="AD" clId="Web-{A587C9C3-9143-B7EA-16B0-8F7726736CAE}" dt="2024-10-10T14:47:40.849" v="10"/>
          <pc:sldLayoutMkLst>
            <pc:docMk/>
            <pc:sldMasterMk cId="773586108" sldId="2147483846"/>
            <pc:sldLayoutMk cId="1234055830" sldId="2147483847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10"/>
          <pc:sldLayoutMkLst>
            <pc:docMk/>
            <pc:sldMasterMk cId="773586108" sldId="2147483846"/>
            <pc:sldLayoutMk cId="2631816391" sldId="2147483848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10"/>
          <pc:sldLayoutMkLst>
            <pc:docMk/>
            <pc:sldMasterMk cId="773586108" sldId="2147483846"/>
            <pc:sldLayoutMk cId="3803978164" sldId="2147483849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10"/>
          <pc:sldLayoutMkLst>
            <pc:docMk/>
            <pc:sldMasterMk cId="773586108" sldId="2147483846"/>
            <pc:sldLayoutMk cId="3742476207" sldId="2147483850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10"/>
          <pc:sldLayoutMkLst>
            <pc:docMk/>
            <pc:sldMasterMk cId="773586108" sldId="2147483846"/>
            <pc:sldLayoutMk cId="1317706972" sldId="2147483851"/>
          </pc:sldLayoutMkLst>
        </pc:sldLayoutChg>
        <pc:sldLayoutChg chg="del">
          <pc:chgData name="De Nutte, Kim" userId="S::kim.denutte@gc.dental::5bc9b07d-af4b-4108-aa2b-47c6a266c000" providerId="AD" clId="Web-{A587C9C3-9143-B7EA-16B0-8F7726736CAE}" dt="2024-10-10T14:47:40.849" v="10"/>
          <pc:sldLayoutMkLst>
            <pc:docMk/>
            <pc:sldMasterMk cId="773586108" sldId="2147483846"/>
            <pc:sldLayoutMk cId="1683946303" sldId="2147483852"/>
          </pc:sldLayoutMkLst>
        </pc:sldLayoutChg>
      </pc:sldMasterChg>
    </pc:docChg>
  </pc:docChgLst>
  <pc:docChgLst>
    <pc:chgData name="De Nutte, Kim" userId="S::kim.denutte@gc.dental::5bc9b07d-af4b-4108-aa2b-47c6a266c000" providerId="AD" clId="Web-{EACB404E-6839-0C4E-8AB1-50D4775660DB}"/>
    <pc:docChg chg="modSld">
      <pc:chgData name="De Nutte, Kim" userId="S::kim.denutte@gc.dental::5bc9b07d-af4b-4108-aa2b-47c6a266c000" providerId="AD" clId="Web-{EACB404E-6839-0C4E-8AB1-50D4775660DB}" dt="2024-11-06T13:40:20.501" v="15" actId="20577"/>
      <pc:docMkLst>
        <pc:docMk/>
      </pc:docMkLst>
      <pc:sldChg chg="modSp">
        <pc:chgData name="De Nutte, Kim" userId="S::kim.denutte@gc.dental::5bc9b07d-af4b-4108-aa2b-47c6a266c000" providerId="AD" clId="Web-{EACB404E-6839-0C4E-8AB1-50D4775660DB}" dt="2024-11-06T13:40:20.501" v="15" actId="20577"/>
        <pc:sldMkLst>
          <pc:docMk/>
          <pc:sldMk cId="542382415" sldId="281"/>
        </pc:sldMkLst>
        <pc:spChg chg="mod">
          <ac:chgData name="De Nutte, Kim" userId="S::kim.denutte@gc.dental::5bc9b07d-af4b-4108-aa2b-47c6a266c000" providerId="AD" clId="Web-{EACB404E-6839-0C4E-8AB1-50D4775660DB}" dt="2024-11-06T13:40:20.501" v="15" actId="20577"/>
          <ac:spMkLst>
            <pc:docMk/>
            <pc:sldMk cId="542382415" sldId="281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EACB404E-6839-0C4E-8AB1-50D4775660DB}" dt="2024-11-06T13:37:33.963" v="13" actId="20577"/>
        <pc:sldMkLst>
          <pc:docMk/>
          <pc:sldMk cId="2357247951" sldId="3875"/>
        </pc:sldMkLst>
        <pc:spChg chg="mod">
          <ac:chgData name="De Nutte, Kim" userId="S::kim.denutte@gc.dental::5bc9b07d-af4b-4108-aa2b-47c6a266c000" providerId="AD" clId="Web-{EACB404E-6839-0C4E-8AB1-50D4775660DB}" dt="2024-11-06T13:37:33.963" v="13" actId="20577"/>
          <ac:spMkLst>
            <pc:docMk/>
            <pc:sldMk cId="2357247951" sldId="3875"/>
            <ac:spMk id="3" creationId="{00000000-0000-0000-0000-000000000000}"/>
          </ac:spMkLst>
        </pc:spChg>
      </pc:sldChg>
    </pc:docChg>
  </pc:docChgLst>
  <pc:docChgLst>
    <pc:chgData name="De Nutte, Kim" userId="5bc9b07d-af4b-4108-aa2b-47c6a266c000" providerId="ADAL" clId="{8711D040-BC77-4004-BA14-99A2AC2BF833}"/>
    <pc:docChg chg="delSld delMainMaster">
      <pc:chgData name="De Nutte, Kim" userId="5bc9b07d-af4b-4108-aa2b-47c6a266c000" providerId="ADAL" clId="{8711D040-BC77-4004-BA14-99A2AC2BF833}" dt="2024-11-07T14:11:37.905" v="9" actId="2696"/>
      <pc:docMkLst>
        <pc:docMk/>
      </pc:docMkLst>
      <pc:sldChg chg="del">
        <pc:chgData name="De Nutte, Kim" userId="5bc9b07d-af4b-4108-aa2b-47c6a266c000" providerId="ADAL" clId="{8711D040-BC77-4004-BA14-99A2AC2BF833}" dt="2024-11-07T14:11:23.849" v="7" actId="2696"/>
        <pc:sldMkLst>
          <pc:docMk/>
          <pc:sldMk cId="2040686544" sldId="296"/>
        </pc:sldMkLst>
      </pc:sldChg>
      <pc:sldChg chg="del">
        <pc:chgData name="De Nutte, Kim" userId="5bc9b07d-af4b-4108-aa2b-47c6a266c000" providerId="ADAL" clId="{8711D040-BC77-4004-BA14-99A2AC2BF833}" dt="2024-11-07T14:11:28.472" v="8" actId="2696"/>
        <pc:sldMkLst>
          <pc:docMk/>
          <pc:sldMk cId="1600015755" sldId="298"/>
        </pc:sldMkLst>
      </pc:sldChg>
      <pc:sldChg chg="del">
        <pc:chgData name="De Nutte, Kim" userId="5bc9b07d-af4b-4108-aa2b-47c6a266c000" providerId="ADAL" clId="{8711D040-BC77-4004-BA14-99A2AC2BF833}" dt="2024-11-07T14:09:22.326" v="2" actId="47"/>
        <pc:sldMkLst>
          <pc:docMk/>
          <pc:sldMk cId="328741583" sldId="312"/>
        </pc:sldMkLst>
      </pc:sldChg>
      <pc:sldChg chg="del">
        <pc:chgData name="De Nutte, Kim" userId="5bc9b07d-af4b-4108-aa2b-47c6a266c000" providerId="ADAL" clId="{8711D040-BC77-4004-BA14-99A2AC2BF833}" dt="2024-11-07T14:11:37.905" v="9" actId="2696"/>
        <pc:sldMkLst>
          <pc:docMk/>
          <pc:sldMk cId="2960092189" sldId="334"/>
        </pc:sldMkLst>
      </pc:sldChg>
      <pc:sldChg chg="del">
        <pc:chgData name="De Nutte, Kim" userId="5bc9b07d-af4b-4108-aa2b-47c6a266c000" providerId="ADAL" clId="{8711D040-BC77-4004-BA14-99A2AC2BF833}" dt="2024-11-07T14:08:49.320" v="1" actId="2696"/>
        <pc:sldMkLst>
          <pc:docMk/>
          <pc:sldMk cId="3403072918" sldId="347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349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352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357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359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362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365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3417653745" sldId="378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1186349128" sldId="396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188399319" sldId="397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3791287871" sldId="398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3641928633" sldId="404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23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24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3441806075" sldId="425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26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34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37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41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43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46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451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2128118735" sldId="467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1138109155" sldId="468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1041033648" sldId="481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2017040215" sldId="482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2803313586" sldId="483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2515310228" sldId="485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3767579392" sldId="630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4063623574" sldId="841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811893428" sldId="851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335450389" sldId="857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728340812" sldId="862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195555290" sldId="863"/>
        </pc:sldMkLst>
      </pc:sldChg>
      <pc:sldChg chg="del">
        <pc:chgData name="De Nutte, Kim" userId="5bc9b07d-af4b-4108-aa2b-47c6a266c000" providerId="ADAL" clId="{8711D040-BC77-4004-BA14-99A2AC2BF833}" dt="2024-11-07T14:09:22.326" v="2" actId="47"/>
        <pc:sldMkLst>
          <pc:docMk/>
          <pc:sldMk cId="1430259909" sldId="880"/>
        </pc:sldMkLst>
      </pc:sldChg>
      <pc:sldChg chg="del">
        <pc:chgData name="De Nutte, Kim" userId="5bc9b07d-af4b-4108-aa2b-47c6a266c000" providerId="ADAL" clId="{8711D040-BC77-4004-BA14-99A2AC2BF833}" dt="2024-11-07T14:09:22.326" v="2" actId="47"/>
        <pc:sldMkLst>
          <pc:docMk/>
          <pc:sldMk cId="1639889564" sldId="881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2094021796" sldId="918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60297664" sldId="93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3922771017" sldId="939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963155959" sldId="942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3703243138" sldId="94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490616506" sldId="946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892486822" sldId="1103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2788353974" sldId="1105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843160528" sldId="2141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1092900073" sldId="2142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4275893420" sldId="2151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435305136" sldId="2165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1737677976" sldId="2171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2753896562" sldId="2175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56983927" sldId="2414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309632437" sldId="2453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4026515760" sldId="2905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3298304484" sldId="2991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4096404937" sldId="338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855382442" sldId="3386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1431060595" sldId="3444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1806753334" sldId="3445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3330167491" sldId="3446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2776667680" sldId="3450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705251829" sldId="345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348948677" sldId="350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605742688" sldId="3506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3994087407" sldId="3507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2813774526" sldId="3803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2468546901" sldId="3814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2107279453" sldId="381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4259814458" sldId="3845"/>
        </pc:sldMkLst>
      </pc:sldChg>
      <pc:sldChg chg="del">
        <pc:chgData name="De Nutte, Kim" userId="5bc9b07d-af4b-4108-aa2b-47c6a266c000" providerId="ADAL" clId="{8711D040-BC77-4004-BA14-99A2AC2BF833}" dt="2024-11-07T14:09:28.641" v="3" actId="47"/>
        <pc:sldMkLst>
          <pc:docMk/>
          <pc:sldMk cId="408557256" sldId="385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633780038" sldId="3859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3759846836" sldId="3861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10819126" sldId="3865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3123192546" sldId="3866"/>
        </pc:sldMkLst>
      </pc:sldChg>
      <pc:sldChg chg="del">
        <pc:chgData name="De Nutte, Kim" userId="5bc9b07d-af4b-4108-aa2b-47c6a266c000" providerId="ADAL" clId="{8711D040-BC77-4004-BA14-99A2AC2BF833}" dt="2024-11-07T14:08:41.588" v="0" actId="2696"/>
        <pc:sldMkLst>
          <pc:docMk/>
          <pc:sldMk cId="3092264601" sldId="3867"/>
        </pc:sldMkLst>
      </pc:sldChg>
      <pc:sldChg chg="del">
        <pc:chgData name="De Nutte, Kim" userId="5bc9b07d-af4b-4108-aa2b-47c6a266c000" providerId="ADAL" clId="{8711D040-BC77-4004-BA14-99A2AC2BF833}" dt="2024-11-07T14:09:22.326" v="2" actId="47"/>
        <pc:sldMkLst>
          <pc:docMk/>
          <pc:sldMk cId="3700799141" sldId="3868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4147773286" sldId="3870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3717090153" sldId="3872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3676724804" sldId="3873"/>
        </pc:sldMkLst>
      </pc:sldChg>
      <pc:sldChg chg="del">
        <pc:chgData name="De Nutte, Kim" userId="5bc9b07d-af4b-4108-aa2b-47c6a266c000" providerId="ADAL" clId="{8711D040-BC77-4004-BA14-99A2AC2BF833}" dt="2024-11-07T14:09:33.607" v="4" actId="47"/>
        <pc:sldMkLst>
          <pc:docMk/>
          <pc:sldMk cId="3716382190" sldId="3876"/>
        </pc:sldMkLst>
      </pc:sldChg>
      <pc:sldChg chg="del">
        <pc:chgData name="De Nutte, Kim" userId="5bc9b07d-af4b-4108-aa2b-47c6a266c000" providerId="ADAL" clId="{8711D040-BC77-4004-BA14-99A2AC2BF833}" dt="2024-11-07T14:09:41.735" v="5" actId="47"/>
        <pc:sldMkLst>
          <pc:docMk/>
          <pc:sldMk cId="0" sldId="3877"/>
        </pc:sldMkLst>
      </pc:sldChg>
      <pc:sldChg chg="del">
        <pc:chgData name="De Nutte, Kim" userId="5bc9b07d-af4b-4108-aa2b-47c6a266c000" providerId="ADAL" clId="{8711D040-BC77-4004-BA14-99A2AC2BF833}" dt="2024-11-07T14:09:50.740" v="6" actId="47"/>
        <pc:sldMkLst>
          <pc:docMk/>
          <pc:sldMk cId="1773947012" sldId="3878"/>
        </pc:sldMkLst>
      </pc:sldChg>
      <pc:sldMasterChg chg="del delSldLayout">
        <pc:chgData name="De Nutte, Kim" userId="5bc9b07d-af4b-4108-aa2b-47c6a266c000" providerId="ADAL" clId="{8711D040-BC77-4004-BA14-99A2AC2BF833}" dt="2024-11-07T14:09:50.740" v="6" actId="47"/>
        <pc:sldMasterMkLst>
          <pc:docMk/>
          <pc:sldMasterMk cId="1736718029" sldId="2147483823"/>
        </pc:sldMasterMkLst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2996307471" sldId="2147483824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3756789001" sldId="2147483825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1367262348" sldId="2147483826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4170561968" sldId="2147483827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2803809338" sldId="2147483828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212750999" sldId="2147483829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2794914364" sldId="2147483830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1537698842" sldId="2147483831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3367959870" sldId="2147483832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1736718029" sldId="2147483823"/>
            <pc:sldLayoutMk cId="2317614575" sldId="2147483833"/>
          </pc:sldLayoutMkLst>
        </pc:sldLayoutChg>
      </pc:sldMasterChg>
      <pc:sldMasterChg chg="del delSldLayout">
        <pc:chgData name="De Nutte, Kim" userId="5bc9b07d-af4b-4108-aa2b-47c6a266c000" providerId="ADAL" clId="{8711D040-BC77-4004-BA14-99A2AC2BF833}" dt="2024-11-07T14:09:33.607" v="4" actId="47"/>
        <pc:sldMasterMkLst>
          <pc:docMk/>
          <pc:sldMasterMk cId="3820575485" sldId="2147483853"/>
        </pc:sldMasterMkLst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139956828" sldId="2147483854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4240121238" sldId="2147483855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2909308080" sldId="2147483856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2990519786" sldId="2147483857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4083997708" sldId="2147483858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2337235865" sldId="2147483859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1837164745" sldId="2147483860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3479939873" sldId="2147483861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1638410114" sldId="2147483862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2932875589" sldId="2147483863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2587230060" sldId="2147483864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3734665175" sldId="2147483865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3190261776" sldId="2147483866"/>
          </pc:sldLayoutMkLst>
        </pc:sldLayoutChg>
        <pc:sldLayoutChg chg="del">
          <pc:chgData name="De Nutte, Kim" userId="5bc9b07d-af4b-4108-aa2b-47c6a266c000" providerId="ADAL" clId="{8711D040-BC77-4004-BA14-99A2AC2BF833}" dt="2024-11-07T14:09:33.607" v="4" actId="47"/>
          <pc:sldLayoutMkLst>
            <pc:docMk/>
            <pc:sldMasterMk cId="3820575485" sldId="2147483853"/>
            <pc:sldLayoutMk cId="3815460691" sldId="2147483867"/>
          </pc:sldLayoutMkLst>
        </pc:sldLayoutChg>
      </pc:sldMasterChg>
      <pc:sldMasterChg chg="delSldLayout">
        <pc:chgData name="De Nutte, Kim" userId="5bc9b07d-af4b-4108-aa2b-47c6a266c000" providerId="ADAL" clId="{8711D040-BC77-4004-BA14-99A2AC2BF833}" dt="2024-11-07T14:09:41.735" v="5" actId="47"/>
        <pc:sldMasterMkLst>
          <pc:docMk/>
          <pc:sldMasterMk cId="2868595482" sldId="2147483889"/>
        </pc:sldMasterMkLst>
        <pc:sldLayoutChg chg="del">
          <pc:chgData name="De Nutte, Kim" userId="5bc9b07d-af4b-4108-aa2b-47c6a266c000" providerId="ADAL" clId="{8711D040-BC77-4004-BA14-99A2AC2BF833}" dt="2024-11-07T14:09:41.735" v="5" actId="47"/>
          <pc:sldLayoutMkLst>
            <pc:docMk/>
            <pc:sldMasterMk cId="2868595482" sldId="2147483889"/>
            <pc:sldLayoutMk cId="3534937974" sldId="2147483894"/>
          </pc:sldLayoutMkLst>
        </pc:sldLayoutChg>
      </pc:sldMasterChg>
      <pc:sldMasterChg chg="del delSldLayout">
        <pc:chgData name="De Nutte, Kim" userId="5bc9b07d-af4b-4108-aa2b-47c6a266c000" providerId="ADAL" clId="{8711D040-BC77-4004-BA14-99A2AC2BF833}" dt="2024-11-07T14:09:50.740" v="6" actId="47"/>
        <pc:sldMasterMkLst>
          <pc:docMk/>
          <pc:sldMasterMk cId="4197049066" sldId="2147483895"/>
        </pc:sldMasterMkLst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1005197909" sldId="2147483896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2584231462" sldId="2147483897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1651055010" sldId="2147483898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2696944793" sldId="2147483899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1586396142" sldId="2147483900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3033888685" sldId="2147483901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164947455" sldId="2147483902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871414517" sldId="2147483903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2728208099" sldId="2147483904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1374048503" sldId="2147483905"/>
          </pc:sldLayoutMkLst>
        </pc:sldLayoutChg>
        <pc:sldLayoutChg chg="del">
          <pc:chgData name="De Nutte, Kim" userId="5bc9b07d-af4b-4108-aa2b-47c6a266c000" providerId="ADAL" clId="{8711D040-BC77-4004-BA14-99A2AC2BF833}" dt="2024-11-07T14:09:50.740" v="6" actId="47"/>
          <pc:sldLayoutMkLst>
            <pc:docMk/>
            <pc:sldMasterMk cId="4197049066" sldId="2147483895"/>
            <pc:sldLayoutMk cId="973155205" sldId="2147483906"/>
          </pc:sldLayoutMkLst>
        </pc:sldLayoutChg>
      </pc:sldMasterChg>
      <pc:sldMasterChg chg="del delSldLayout">
        <pc:chgData name="De Nutte, Kim" userId="5bc9b07d-af4b-4108-aa2b-47c6a266c000" providerId="ADAL" clId="{8711D040-BC77-4004-BA14-99A2AC2BF833}" dt="2024-11-07T14:09:41.735" v="5" actId="47"/>
        <pc:sldMasterMkLst>
          <pc:docMk/>
          <pc:sldMasterMk cId="2433389815" sldId="2147483921"/>
        </pc:sldMasterMkLst>
        <pc:sldLayoutChg chg="del">
          <pc:chgData name="De Nutte, Kim" userId="5bc9b07d-af4b-4108-aa2b-47c6a266c000" providerId="ADAL" clId="{8711D040-BC77-4004-BA14-99A2AC2BF833}" dt="2024-11-07T14:09:41.735" v="5" actId="47"/>
          <pc:sldLayoutMkLst>
            <pc:docMk/>
            <pc:sldMasterMk cId="2433389815" sldId="2147483921"/>
            <pc:sldLayoutMk cId="3260074693" sldId="2147483922"/>
          </pc:sldLayoutMkLst>
        </pc:sldLayoutChg>
        <pc:sldLayoutChg chg="del">
          <pc:chgData name="De Nutte, Kim" userId="5bc9b07d-af4b-4108-aa2b-47c6a266c000" providerId="ADAL" clId="{8711D040-BC77-4004-BA14-99A2AC2BF833}" dt="2024-11-07T14:09:41.735" v="5" actId="47"/>
          <pc:sldLayoutMkLst>
            <pc:docMk/>
            <pc:sldMasterMk cId="2433389815" sldId="2147483921"/>
            <pc:sldLayoutMk cId="522668543" sldId="2147483923"/>
          </pc:sldLayoutMkLst>
        </pc:sldLayoutChg>
      </pc:sldMasterChg>
    </pc:docChg>
  </pc:docChgLst>
  <pc:docChgLst>
    <pc:chgData name="De Nutte, Kim" userId="S::kim.denutte@gc.dental::5bc9b07d-af4b-4108-aa2b-47c6a266c000" providerId="AD" clId="Web-{0FB80630-DDD9-BC5E-84B6-6EA9DE9C89C1}"/>
    <pc:docChg chg="addSld delSld modSld">
      <pc:chgData name="De Nutte, Kim" userId="S::kim.denutte@gc.dental::5bc9b07d-af4b-4108-aa2b-47c6a266c000" providerId="AD" clId="Web-{0FB80630-DDD9-BC5E-84B6-6EA9DE9C89C1}" dt="2024-11-07T12:40:51.024" v="103" actId="20577"/>
      <pc:docMkLst>
        <pc:docMk/>
      </pc:docMkLst>
      <pc:sldChg chg="addSp modSp">
        <pc:chgData name="De Nutte, Kim" userId="S::kim.denutte@gc.dental::5bc9b07d-af4b-4108-aa2b-47c6a266c000" providerId="AD" clId="Web-{0FB80630-DDD9-BC5E-84B6-6EA9DE9C89C1}" dt="2024-11-07T12:23:25.715" v="2" actId="1076"/>
        <pc:sldMkLst>
          <pc:docMk/>
          <pc:sldMk cId="2040686544" sldId="296"/>
        </pc:sldMkLst>
        <pc:picChg chg="add mod">
          <ac:chgData name="De Nutte, Kim" userId="S::kim.denutte@gc.dental::5bc9b07d-af4b-4108-aa2b-47c6a266c000" providerId="AD" clId="Web-{0FB80630-DDD9-BC5E-84B6-6EA9DE9C89C1}" dt="2024-11-07T12:23:25.715" v="2" actId="1076"/>
          <ac:picMkLst>
            <pc:docMk/>
            <pc:sldMk cId="2040686544" sldId="296"/>
            <ac:picMk id="3" creationId="{C5ED87B0-384F-EF9F-C354-9A5ED25ED551}"/>
          </ac:picMkLst>
        </pc:picChg>
      </pc:sldChg>
      <pc:sldChg chg="addSp delSp modSp">
        <pc:chgData name="De Nutte, Kim" userId="S::kim.denutte@gc.dental::5bc9b07d-af4b-4108-aa2b-47c6a266c000" providerId="AD" clId="Web-{0FB80630-DDD9-BC5E-84B6-6EA9DE9C89C1}" dt="2024-11-07T12:29:42.746" v="22" actId="1076"/>
        <pc:sldMkLst>
          <pc:docMk/>
          <pc:sldMk cId="1600015755" sldId="298"/>
        </pc:sldMkLst>
        <pc:picChg chg="add mod">
          <ac:chgData name="De Nutte, Kim" userId="S::kim.denutte@gc.dental::5bc9b07d-af4b-4108-aa2b-47c6a266c000" providerId="AD" clId="Web-{0FB80630-DDD9-BC5E-84B6-6EA9DE9C89C1}" dt="2024-11-07T12:28:36.572" v="10" actId="1076"/>
          <ac:picMkLst>
            <pc:docMk/>
            <pc:sldMk cId="1600015755" sldId="298"/>
            <ac:picMk id="3" creationId="{5278E8E4-3D0A-1FAA-8EA5-ED2457CF8093}"/>
          </ac:picMkLst>
        </pc:picChg>
        <pc:picChg chg="add mod">
          <ac:chgData name="De Nutte, Kim" userId="S::kim.denutte@gc.dental::5bc9b07d-af4b-4108-aa2b-47c6a266c000" providerId="AD" clId="Web-{0FB80630-DDD9-BC5E-84B6-6EA9DE9C89C1}" dt="2024-11-07T12:29:10.964" v="16" actId="1076"/>
          <ac:picMkLst>
            <pc:docMk/>
            <pc:sldMk cId="1600015755" sldId="298"/>
            <ac:picMk id="6" creationId="{C878ACCC-18A8-E584-E432-4A6A18D2DD02}"/>
          </ac:picMkLst>
        </pc:picChg>
        <pc:picChg chg="add mod">
          <ac:chgData name="De Nutte, Kim" userId="S::kim.denutte@gc.dental::5bc9b07d-af4b-4108-aa2b-47c6a266c000" providerId="AD" clId="Web-{0FB80630-DDD9-BC5E-84B6-6EA9DE9C89C1}" dt="2024-11-07T12:29:42.746" v="22" actId="1076"/>
          <ac:picMkLst>
            <pc:docMk/>
            <pc:sldMk cId="1600015755" sldId="298"/>
            <ac:picMk id="7" creationId="{112C29C0-8A73-658B-CA97-2A8DE488A4B1}"/>
          </ac:picMkLst>
        </pc:picChg>
        <pc:picChg chg="del">
          <ac:chgData name="De Nutte, Kim" userId="S::kim.denutte@gc.dental::5bc9b07d-af4b-4108-aa2b-47c6a266c000" providerId="AD" clId="Web-{0FB80630-DDD9-BC5E-84B6-6EA9DE9C89C1}" dt="2024-11-07T12:28:22.634" v="6"/>
          <ac:picMkLst>
            <pc:docMk/>
            <pc:sldMk cId="1600015755" sldId="298"/>
            <ac:picMk id="9" creationId="{64D0178A-A84E-A31C-E15C-C85A10EA445F}"/>
          </ac:picMkLst>
        </pc:picChg>
        <pc:picChg chg="del">
          <ac:chgData name="De Nutte, Kim" userId="S::kim.denutte@gc.dental::5bc9b07d-af4b-4108-aa2b-47c6a266c000" providerId="AD" clId="Web-{0FB80630-DDD9-BC5E-84B6-6EA9DE9C89C1}" dt="2024-11-07T12:29:00.292" v="13"/>
          <ac:picMkLst>
            <pc:docMk/>
            <pc:sldMk cId="1600015755" sldId="298"/>
            <ac:picMk id="10" creationId="{FABFA13C-C5EB-2316-AA38-9ECCEF80B0A0}"/>
          </ac:picMkLst>
        </pc:picChg>
        <pc:picChg chg="del">
          <ac:chgData name="De Nutte, Kim" userId="S::kim.denutte@gc.dental::5bc9b07d-af4b-4108-aa2b-47c6a266c000" providerId="AD" clId="Web-{0FB80630-DDD9-BC5E-84B6-6EA9DE9C89C1}" dt="2024-11-07T12:29:25.246" v="19"/>
          <ac:picMkLst>
            <pc:docMk/>
            <pc:sldMk cId="1600015755" sldId="298"/>
            <ac:picMk id="11" creationId="{55A9B6E7-48B5-2F36-9D62-13D686D7974E}"/>
          </ac:picMkLst>
        </pc:picChg>
      </pc:sldChg>
      <pc:sldChg chg="addSp delSp modSp addAnim delAnim">
        <pc:chgData name="De Nutte, Kim" userId="S::kim.denutte@gc.dental::5bc9b07d-af4b-4108-aa2b-47c6a266c000" providerId="AD" clId="Web-{0FB80630-DDD9-BC5E-84B6-6EA9DE9C89C1}" dt="2024-11-07T12:40:51.024" v="103" actId="20577"/>
        <pc:sldMkLst>
          <pc:docMk/>
          <pc:sldMk cId="2960092189" sldId="334"/>
        </pc:sldMkLst>
        <pc:spChg chg="mod">
          <ac:chgData name="De Nutte, Kim" userId="S::kim.denutte@gc.dental::5bc9b07d-af4b-4108-aa2b-47c6a266c000" providerId="AD" clId="Web-{0FB80630-DDD9-BC5E-84B6-6EA9DE9C89C1}" dt="2024-11-07T12:40:51.024" v="103" actId="20577"/>
          <ac:spMkLst>
            <pc:docMk/>
            <pc:sldMk cId="2960092189" sldId="334"/>
            <ac:spMk id="4" creationId="{00000000-0000-0000-0000-000000000000}"/>
          </ac:spMkLst>
        </pc:spChg>
        <pc:spChg chg="mod">
          <ac:chgData name="De Nutte, Kim" userId="S::kim.denutte@gc.dental::5bc9b07d-af4b-4108-aa2b-47c6a266c000" providerId="AD" clId="Web-{0FB80630-DDD9-BC5E-84B6-6EA9DE9C89C1}" dt="2024-11-07T12:36:54.374" v="96" actId="20577"/>
          <ac:spMkLst>
            <pc:docMk/>
            <pc:sldMk cId="2960092189" sldId="334"/>
            <ac:spMk id="5" creationId="{00000000-0000-0000-0000-000000000000}"/>
          </ac:spMkLst>
        </pc:spChg>
        <pc:spChg chg="add del">
          <ac:chgData name="De Nutte, Kim" userId="S::kim.denutte@gc.dental::5bc9b07d-af4b-4108-aa2b-47c6a266c000" providerId="AD" clId="Web-{0FB80630-DDD9-BC5E-84B6-6EA9DE9C89C1}" dt="2024-11-07T12:33:05.317" v="48"/>
          <ac:spMkLst>
            <pc:docMk/>
            <pc:sldMk cId="2960092189" sldId="334"/>
            <ac:spMk id="8" creationId="{934391E1-3CBE-395A-EB41-35E0FC720253}"/>
          </ac:spMkLst>
        </pc:spChg>
        <pc:spChg chg="add mod">
          <ac:chgData name="De Nutte, Kim" userId="S::kim.denutte@gc.dental::5bc9b07d-af4b-4108-aa2b-47c6a266c000" providerId="AD" clId="Web-{0FB80630-DDD9-BC5E-84B6-6EA9DE9C89C1}" dt="2024-11-07T12:36:26.451" v="91" actId="1076"/>
          <ac:spMkLst>
            <pc:docMk/>
            <pc:sldMk cId="2960092189" sldId="334"/>
            <ac:spMk id="9" creationId="{01A333A2-1BDC-D6DF-DF7C-20A1A0EF6EC5}"/>
          </ac:spMkLst>
        </pc:spChg>
        <pc:picChg chg="mod">
          <ac:chgData name="De Nutte, Kim" userId="S::kim.denutte@gc.dental::5bc9b07d-af4b-4108-aa2b-47c6a266c000" providerId="AD" clId="Web-{0FB80630-DDD9-BC5E-84B6-6EA9DE9C89C1}" dt="2024-11-07T12:36:58.155" v="97" actId="1076"/>
          <ac:picMkLst>
            <pc:docMk/>
            <pc:sldMk cId="2960092189" sldId="334"/>
            <ac:picMk id="6" creationId="{D2E98C11-0616-0723-9703-73304DAB2F7D}"/>
          </ac:picMkLst>
        </pc:picChg>
        <pc:picChg chg="mod ord">
          <ac:chgData name="De Nutte, Kim" userId="S::kim.denutte@gc.dental::5bc9b07d-af4b-4108-aa2b-47c6a266c000" providerId="AD" clId="Web-{0FB80630-DDD9-BC5E-84B6-6EA9DE9C89C1}" dt="2024-11-07T12:36:33.967" v="93" actId="1076"/>
          <ac:picMkLst>
            <pc:docMk/>
            <pc:sldMk cId="2960092189" sldId="334"/>
            <ac:picMk id="7" creationId="{402C11AF-87A8-78F9-7F5D-E0F030A8C1E4}"/>
          </ac:picMkLst>
        </pc:picChg>
      </pc:sldChg>
      <pc:sldChg chg="add del">
        <pc:chgData name="De Nutte, Kim" userId="S::kim.denutte@gc.dental::5bc9b07d-af4b-4108-aa2b-47c6a266c000" providerId="AD" clId="Web-{0FB80630-DDD9-BC5E-84B6-6EA9DE9C89C1}" dt="2024-11-07T12:28:06.883" v="4"/>
        <pc:sldMkLst>
          <pc:docMk/>
          <pc:sldMk cId="3407565023" sldId="3879"/>
        </pc:sldMkLst>
      </pc:sldChg>
      <pc:sldChg chg="add del">
        <pc:chgData name="De Nutte, Kim" userId="S::kim.denutte@gc.dental::5bc9b07d-af4b-4108-aa2b-47c6a266c000" providerId="AD" clId="Web-{0FB80630-DDD9-BC5E-84B6-6EA9DE9C89C1}" dt="2024-11-07T12:32:44.957" v="44"/>
        <pc:sldMkLst>
          <pc:docMk/>
          <pc:sldMk cId="3545266144" sldId="3879"/>
        </pc:sldMkLst>
      </pc:sldChg>
    </pc:docChg>
  </pc:docChgLst>
  <pc:docChgLst>
    <pc:chgData name="De Nutte, Kim" userId="S::kim.denutte@gc.dental::5bc9b07d-af4b-4108-aa2b-47c6a266c000" providerId="AD" clId="Web-{CC8934A2-C02F-8D29-3737-73D588DE22D9}"/>
    <pc:docChg chg="modSld">
      <pc:chgData name="De Nutte, Kim" userId="S::kim.denutte@gc.dental::5bc9b07d-af4b-4108-aa2b-47c6a266c000" providerId="AD" clId="Web-{CC8934A2-C02F-8D29-3737-73D588DE22D9}" dt="2024-10-23T10:37:23.343" v="304" actId="20577"/>
      <pc:docMkLst>
        <pc:docMk/>
      </pc:docMkLst>
      <pc:sldChg chg="modSp">
        <pc:chgData name="De Nutte, Kim" userId="S::kim.denutte@gc.dental::5bc9b07d-af4b-4108-aa2b-47c6a266c000" providerId="AD" clId="Web-{CC8934A2-C02F-8D29-3737-73D588DE22D9}" dt="2024-10-23T08:30:35.883" v="19" actId="20577"/>
        <pc:sldMkLst>
          <pc:docMk/>
          <pc:sldMk cId="41531409" sldId="279"/>
        </pc:sldMkLst>
        <pc:spChg chg="mod">
          <ac:chgData name="De Nutte, Kim" userId="S::kim.denutte@gc.dental::5bc9b07d-af4b-4108-aa2b-47c6a266c000" providerId="AD" clId="Web-{CC8934A2-C02F-8D29-3737-73D588DE22D9}" dt="2024-10-23T08:30:35.883" v="19" actId="20577"/>
          <ac:spMkLst>
            <pc:docMk/>
            <pc:sldMk cId="41531409" sldId="279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CC8934A2-C02F-8D29-3737-73D588DE22D9}" dt="2024-10-23T10:35:10.040" v="292" actId="20577"/>
        <pc:sldMkLst>
          <pc:docMk/>
          <pc:sldMk cId="542382415" sldId="281"/>
        </pc:sldMkLst>
        <pc:spChg chg="mod">
          <ac:chgData name="De Nutte, Kim" userId="S::kim.denutte@gc.dental::5bc9b07d-af4b-4108-aa2b-47c6a266c000" providerId="AD" clId="Web-{CC8934A2-C02F-8D29-3737-73D588DE22D9}" dt="2024-10-23T10:35:10.040" v="292" actId="20577"/>
          <ac:spMkLst>
            <pc:docMk/>
            <pc:sldMk cId="542382415" sldId="281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CC8934A2-C02F-8D29-3737-73D588DE22D9}" dt="2024-10-23T10:37:23.343" v="304" actId="20577"/>
        <pc:sldMkLst>
          <pc:docMk/>
          <pc:sldMk cId="706576556" sldId="295"/>
        </pc:sldMkLst>
        <pc:spChg chg="mod">
          <ac:chgData name="De Nutte, Kim" userId="S::kim.denutte@gc.dental::5bc9b07d-af4b-4108-aa2b-47c6a266c000" providerId="AD" clId="Web-{CC8934A2-C02F-8D29-3737-73D588DE22D9}" dt="2024-10-23T10:37:23.343" v="304" actId="20577"/>
          <ac:spMkLst>
            <pc:docMk/>
            <pc:sldMk cId="706576556" sldId="295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CC8934A2-C02F-8D29-3737-73D588DE22D9}" dt="2024-10-23T08:29:53.506" v="15" actId="20577"/>
        <pc:sldMkLst>
          <pc:docMk/>
          <pc:sldMk cId="114144436" sldId="340"/>
        </pc:sldMkLst>
        <pc:spChg chg="mod">
          <ac:chgData name="De Nutte, Kim" userId="S::kim.denutte@gc.dental::5bc9b07d-af4b-4108-aa2b-47c6a266c000" providerId="AD" clId="Web-{CC8934A2-C02F-8D29-3737-73D588DE22D9}" dt="2024-10-23T08:27:26.719" v="0" actId="20577"/>
          <ac:spMkLst>
            <pc:docMk/>
            <pc:sldMk cId="114144436" sldId="340"/>
            <ac:spMk id="15" creationId="{E6ED81B4-89C1-46FD-BCDA-03A8359F3038}"/>
          </ac:spMkLst>
        </pc:spChg>
        <pc:spChg chg="mod">
          <ac:chgData name="De Nutte, Kim" userId="S::kim.denutte@gc.dental::5bc9b07d-af4b-4108-aa2b-47c6a266c000" providerId="AD" clId="Web-{CC8934A2-C02F-8D29-3737-73D588DE22D9}" dt="2024-10-23T08:29:53.506" v="15" actId="20577"/>
          <ac:spMkLst>
            <pc:docMk/>
            <pc:sldMk cId="114144436" sldId="340"/>
            <ac:spMk id="24" creationId="{90CC61AA-85C3-4E9B-A006-D6FBA87B1F55}"/>
          </ac:spMkLst>
        </pc:spChg>
      </pc:sldChg>
      <pc:sldChg chg="modSp">
        <pc:chgData name="De Nutte, Kim" userId="S::kim.denutte@gc.dental::5bc9b07d-af4b-4108-aa2b-47c6a266c000" providerId="AD" clId="Web-{CC8934A2-C02F-8D29-3737-73D588DE22D9}" dt="2024-10-23T09:11:29.524" v="55" actId="20577"/>
        <pc:sldMkLst>
          <pc:docMk/>
          <pc:sldMk cId="3507287467" sldId="344"/>
        </pc:sldMkLst>
        <pc:spChg chg="mod">
          <ac:chgData name="De Nutte, Kim" userId="S::kim.denutte@gc.dental::5bc9b07d-af4b-4108-aa2b-47c6a266c000" providerId="AD" clId="Web-{CC8934A2-C02F-8D29-3737-73D588DE22D9}" dt="2024-10-23T09:11:29.524" v="55" actId="20577"/>
          <ac:spMkLst>
            <pc:docMk/>
            <pc:sldMk cId="3507287467" sldId="344"/>
            <ac:spMk id="2" creationId="{500D13A7-4D3E-4E64-93FE-6597BEC4BF8B}"/>
          </ac:spMkLst>
        </pc:spChg>
      </pc:sldChg>
      <pc:sldChg chg="modSp">
        <pc:chgData name="De Nutte, Kim" userId="S::kim.denutte@gc.dental::5bc9b07d-af4b-4108-aa2b-47c6a266c000" providerId="AD" clId="Web-{CC8934A2-C02F-8D29-3737-73D588DE22D9}" dt="2024-10-23T10:16:23.246" v="139" actId="20577"/>
        <pc:sldMkLst>
          <pc:docMk/>
          <pc:sldMk cId="3175872969" sldId="346"/>
        </pc:sldMkLst>
        <pc:spChg chg="mod">
          <ac:chgData name="De Nutte, Kim" userId="S::kim.denutte@gc.dental::5bc9b07d-af4b-4108-aa2b-47c6a266c000" providerId="AD" clId="Web-{CC8934A2-C02F-8D29-3737-73D588DE22D9}" dt="2024-10-23T10:16:23.246" v="139" actId="20577"/>
          <ac:spMkLst>
            <pc:docMk/>
            <pc:sldMk cId="3175872969" sldId="346"/>
            <ac:spMk id="3" creationId="{00000000-0000-0000-0000-000000000000}"/>
          </ac:spMkLst>
        </pc:spChg>
        <pc:spChg chg="mod">
          <ac:chgData name="De Nutte, Kim" userId="S::kim.denutte@gc.dental::5bc9b07d-af4b-4108-aa2b-47c6a266c000" providerId="AD" clId="Web-{CC8934A2-C02F-8D29-3737-73D588DE22D9}" dt="2024-10-23T10:13:16.035" v="126" actId="20577"/>
          <ac:spMkLst>
            <pc:docMk/>
            <pc:sldMk cId="3175872969" sldId="346"/>
            <ac:spMk id="12" creationId="{662371AE-F397-4541-8B36-31CB74F43371}"/>
          </ac:spMkLst>
        </pc:spChg>
        <pc:spChg chg="mod">
          <ac:chgData name="De Nutte, Kim" userId="S::kim.denutte@gc.dental::5bc9b07d-af4b-4108-aa2b-47c6a266c000" providerId="AD" clId="Web-{CC8934A2-C02F-8D29-3737-73D588DE22D9}" dt="2024-10-23T10:13:25.207" v="128" actId="20577"/>
          <ac:spMkLst>
            <pc:docMk/>
            <pc:sldMk cId="3175872969" sldId="346"/>
            <ac:spMk id="13" creationId="{016BA9DB-AC0E-437A-A25B-50CB3211298B}"/>
          </ac:spMkLst>
        </pc:spChg>
        <pc:spChg chg="mod">
          <ac:chgData name="De Nutte, Kim" userId="S::kim.denutte@gc.dental::5bc9b07d-af4b-4108-aa2b-47c6a266c000" providerId="AD" clId="Web-{CC8934A2-C02F-8D29-3737-73D588DE22D9}" dt="2024-10-23T10:12:45.472" v="120" actId="20577"/>
          <ac:spMkLst>
            <pc:docMk/>
            <pc:sldMk cId="3175872969" sldId="346"/>
            <ac:spMk id="14" creationId="{2B334CFB-377B-4C27-8C1B-ED6911BC1F77}"/>
          </ac:spMkLst>
        </pc:spChg>
        <pc:picChg chg="mod">
          <ac:chgData name="De Nutte, Kim" userId="S::kim.denutte@gc.dental::5bc9b07d-af4b-4108-aa2b-47c6a266c000" providerId="AD" clId="Web-{CC8934A2-C02F-8D29-3737-73D588DE22D9}" dt="2024-10-23T10:13:04.097" v="122" actId="1076"/>
          <ac:picMkLst>
            <pc:docMk/>
            <pc:sldMk cId="3175872969" sldId="346"/>
            <ac:picMk id="6" creationId="{F53FD87F-2DFB-4AF8-93A6-29EA257AD6A9}"/>
          </ac:picMkLst>
        </pc:picChg>
        <pc:picChg chg="mod">
          <ac:chgData name="De Nutte, Kim" userId="S::kim.denutte@gc.dental::5bc9b07d-af4b-4108-aa2b-47c6a266c000" providerId="AD" clId="Web-{CC8934A2-C02F-8D29-3737-73D588DE22D9}" dt="2024-10-23T10:14:01.271" v="130" actId="1076"/>
          <ac:picMkLst>
            <pc:docMk/>
            <pc:sldMk cId="3175872969" sldId="346"/>
            <ac:picMk id="7" creationId="{023DB25C-6767-4820-B1F7-1867E7DB41A3}"/>
          </ac:picMkLst>
        </pc:picChg>
        <pc:picChg chg="mod">
          <ac:chgData name="De Nutte, Kim" userId="S::kim.denutte@gc.dental::5bc9b07d-af4b-4108-aa2b-47c6a266c000" providerId="AD" clId="Web-{CC8934A2-C02F-8D29-3737-73D588DE22D9}" dt="2024-10-23T10:13:09.863" v="124" actId="1076"/>
          <ac:picMkLst>
            <pc:docMk/>
            <pc:sldMk cId="3175872969" sldId="346"/>
            <ac:picMk id="9" creationId="{24637321-83D9-493C-BDDA-354E797EE183}"/>
          </ac:picMkLst>
        </pc:picChg>
        <pc:picChg chg="mod">
          <ac:chgData name="De Nutte, Kim" userId="S::kim.denutte@gc.dental::5bc9b07d-af4b-4108-aa2b-47c6a266c000" providerId="AD" clId="Web-{CC8934A2-C02F-8D29-3737-73D588DE22D9}" dt="2024-10-23T10:13:06.191" v="123" actId="1076"/>
          <ac:picMkLst>
            <pc:docMk/>
            <pc:sldMk cId="3175872969" sldId="346"/>
            <ac:picMk id="11" creationId="{06DA3DC2-A199-4937-9257-79A94AECE68E}"/>
          </ac:picMkLst>
        </pc:picChg>
        <pc:picChg chg="mod">
          <ac:chgData name="De Nutte, Kim" userId="S::kim.denutte@gc.dental::5bc9b07d-af4b-4108-aa2b-47c6a266c000" providerId="AD" clId="Web-{CC8934A2-C02F-8D29-3737-73D588DE22D9}" dt="2024-10-23T10:13:04.035" v="121" actId="1076"/>
          <ac:picMkLst>
            <pc:docMk/>
            <pc:sldMk cId="3175872969" sldId="346"/>
            <ac:picMk id="3074" creationId="{E3DA79AC-64E0-43DD-BDAA-32F6D759AD39}"/>
          </ac:picMkLst>
        </pc:picChg>
      </pc:sldChg>
      <pc:sldChg chg="modSp">
        <pc:chgData name="De Nutte, Kim" userId="S::kim.denutte@gc.dental::5bc9b07d-af4b-4108-aa2b-47c6a266c000" providerId="AD" clId="Web-{CC8934A2-C02F-8D29-3737-73D588DE22D9}" dt="2024-10-23T09:11:33.508" v="56" actId="20577"/>
        <pc:sldMkLst>
          <pc:docMk/>
          <pc:sldMk cId="2164766311" sldId="3869"/>
        </pc:sldMkLst>
        <pc:spChg chg="mod">
          <ac:chgData name="De Nutte, Kim" userId="S::kim.denutte@gc.dental::5bc9b07d-af4b-4108-aa2b-47c6a266c000" providerId="AD" clId="Web-{CC8934A2-C02F-8D29-3737-73D588DE22D9}" dt="2024-10-23T09:11:33.508" v="56" actId="20577"/>
          <ac:spMkLst>
            <pc:docMk/>
            <pc:sldMk cId="2164766311" sldId="3869"/>
            <ac:spMk id="2" creationId="{500D13A7-4D3E-4E64-93FE-6597BEC4BF8B}"/>
          </ac:spMkLst>
        </pc:spChg>
      </pc:sldChg>
      <pc:sldChg chg="modSp">
        <pc:chgData name="De Nutte, Kim" userId="S::kim.denutte@gc.dental::5bc9b07d-af4b-4108-aa2b-47c6a266c000" providerId="AD" clId="Web-{CC8934A2-C02F-8D29-3737-73D588DE22D9}" dt="2024-10-23T08:49:14.440" v="54" actId="20577"/>
        <pc:sldMkLst>
          <pc:docMk/>
          <pc:sldMk cId="3914341454" sldId="3874"/>
        </pc:sldMkLst>
        <pc:spChg chg="mod">
          <ac:chgData name="De Nutte, Kim" userId="S::kim.denutte@gc.dental::5bc9b07d-af4b-4108-aa2b-47c6a266c000" providerId="AD" clId="Web-{CC8934A2-C02F-8D29-3737-73D588DE22D9}" dt="2024-10-23T08:49:14.440" v="54" actId="20577"/>
          <ac:spMkLst>
            <pc:docMk/>
            <pc:sldMk cId="3914341454" sldId="3874"/>
            <ac:spMk id="3" creationId="{00000000-0000-0000-0000-000000000000}"/>
          </ac:spMkLst>
        </pc:spChg>
      </pc:sldChg>
      <pc:sldChg chg="modSp">
        <pc:chgData name="De Nutte, Kim" userId="S::kim.denutte@gc.dental::5bc9b07d-af4b-4108-aa2b-47c6a266c000" providerId="AD" clId="Web-{CC8934A2-C02F-8D29-3737-73D588DE22D9}" dt="2024-10-23T08:46:56.169" v="29" actId="20577"/>
        <pc:sldMkLst>
          <pc:docMk/>
          <pc:sldMk cId="2357247951" sldId="3875"/>
        </pc:sldMkLst>
        <pc:spChg chg="mod">
          <ac:chgData name="De Nutte, Kim" userId="S::kim.denutte@gc.dental::5bc9b07d-af4b-4108-aa2b-47c6a266c000" providerId="AD" clId="Web-{CC8934A2-C02F-8D29-3737-73D588DE22D9}" dt="2024-10-23T08:46:56.169" v="29" actId="20577"/>
          <ac:spMkLst>
            <pc:docMk/>
            <pc:sldMk cId="2357247951" sldId="387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D5E5-DF9E-48FE-8482-5A8D50A3B7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F372D-66B9-47AD-A78B-9028E627A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F83-40FA-425B-B749-774F3FBE285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9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F83-40FA-425B-B749-774F3FBE285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35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F83-40FA-425B-B749-774F3FBE285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1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8" y="4147458"/>
            <a:ext cx="10944225" cy="1437903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3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2" y="5585360"/>
            <a:ext cx="1241660" cy="1068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8C736-81BD-92CA-92FB-9292D920BE71}"/>
              </a:ext>
            </a:extLst>
          </p:cNvPr>
          <p:cNvGrpSpPr/>
          <p:nvPr/>
        </p:nvGrpSpPr>
        <p:grpSpPr>
          <a:xfrm>
            <a:off x="0" y="633717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94590EE5-98AD-A6CF-2317-DC6B7E22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23411B0-E565-2279-BBC3-9259FFC9A7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DAAB-54D6-44AC-BDA7-1A2EE7B687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593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8" y="4147458"/>
            <a:ext cx="10944225" cy="1437903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6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3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2" y="5585360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3A5A94-E041-EA49-6FC2-66A0C1483740}"/>
              </a:ext>
            </a:extLst>
          </p:cNvPr>
          <p:cNvGrpSpPr/>
          <p:nvPr/>
        </p:nvGrpSpPr>
        <p:grpSpPr>
          <a:xfrm>
            <a:off x="0" y="633717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765E1D7-04AC-1D69-C3DA-339855BF9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8F1FAE4-DDD1-B26E-79B1-9DF08F00F9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5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8" y="4147458"/>
            <a:ext cx="10944225" cy="1437903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3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2" y="5585360"/>
            <a:ext cx="1241660" cy="10684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DC97CF-DA57-1F87-314B-F8BDB682A6A1}"/>
              </a:ext>
            </a:extLst>
          </p:cNvPr>
          <p:cNvGrpSpPr/>
          <p:nvPr/>
        </p:nvGrpSpPr>
        <p:grpSpPr>
          <a:xfrm>
            <a:off x="0" y="633717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DEF8F06A-21F3-A8FA-D7D8-591C961E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D87B1E9-98A3-01F3-3C48-6B428A006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4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8" y="4147458"/>
            <a:ext cx="10944225" cy="1437903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6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3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2" y="5585360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5CC623-33F1-DA3D-1E88-49E0E2B49899}"/>
              </a:ext>
            </a:extLst>
          </p:cNvPr>
          <p:cNvGrpSpPr/>
          <p:nvPr/>
        </p:nvGrpSpPr>
        <p:grpSpPr>
          <a:xfrm>
            <a:off x="0" y="633717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274B1E53-C685-E871-85A1-20714B65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9426653-CF7F-0B48-5E33-73161D1A93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5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676D-E372-7582-A977-B23131E6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333376"/>
            <a:ext cx="9791703" cy="7191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F26732B-C1A6-F036-693E-C60860647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1F4EBBC-99E1-0B85-1BE5-C719AF86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0" y="6492876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22A79-6A4B-87FD-66AD-66F84BD3B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11807825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9E7F-C5BE-3A88-83A6-1F0999C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90" y="333377"/>
            <a:ext cx="9791700" cy="71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BB51-B46D-D1FE-4408-43B14E32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068390"/>
            <a:ext cx="5903912" cy="5348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552FC-1C63-711C-0E26-29E7CE32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68390"/>
            <a:ext cx="5903912" cy="5348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6103543-291C-EDDA-A1FF-8DA270B6B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08832E-78DF-1753-FEB7-3FF75D66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0" y="6492876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14D568C9-8CB8-4B44-89E5-19BE9DC534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2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AA36-630F-1452-3DA9-C365F600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90" y="333375"/>
            <a:ext cx="9791700" cy="7191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E33D-5F99-2785-44F7-7C2F19C8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9" y="1052513"/>
            <a:ext cx="59039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46A45-1187-B2F2-106B-609B67B8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1876425"/>
            <a:ext cx="5903912" cy="45402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3988D-B47C-FE7C-4EEF-176F5999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052513"/>
            <a:ext cx="590391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F7EB3-027A-A74F-F1B9-B226D06EE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76425"/>
            <a:ext cx="5903912" cy="45402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AA34B4EA-3FE2-8E6C-835F-B95CD3453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9FB1CB1-9D10-74B9-F1C1-6E76C841B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3960" y="6492876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F14BF031-51AF-44BA-899E-73A612F20C1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22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30B-9E96-D7B4-04FD-884FC7B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5"/>
            <a:ext cx="9791700" cy="719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ADBF4-E009-31D4-D3E0-65B3977A4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DF07-82E4-5BAC-B8F7-0A5177339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7DF299-152D-4978-81CC-8977E69187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6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0CBCC46D-3C72-3826-ED7A-BC525930F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AFA5615-8E7D-A8BE-413C-E0FA9FCB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0" y="6492876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90C5DB2F-807F-4B49-8BFB-D19D2EABBB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0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A11D9D4-0381-0A11-E31D-44763FF91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9" y="343592"/>
            <a:ext cx="9791700" cy="6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F24DF7-BCAE-D489-704F-8B8268B8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056583"/>
            <a:ext cx="11780011" cy="536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70D13-FAA8-80D7-7939-364A7A85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71646E-1A00-7E8B-B51A-3179259F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0" y="6492876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69119BC5-DC5F-04A1-91EE-4307D7DF01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1B65168C-BAB6-8F57-EECE-7264002165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DF5C9A7C-4D7B-A23B-7C73-4AD3A97C83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0282" y="322581"/>
            <a:ext cx="1356837" cy="317500"/>
          </a:xfrm>
          <a:prstGeom prst="rect">
            <a:avLst/>
          </a:prstGeom>
        </p:spPr>
      </p:pic>
      <p:pic>
        <p:nvPicPr>
          <p:cNvPr id="4" name="Grafik 13">
            <a:extLst>
              <a:ext uri="{FF2B5EF4-FFF2-40B4-BE49-F238E27FC236}">
                <a16:creationId xmlns:a16="http://schemas.microsoft.com/office/drawing/2014/main" id="{681F5AE7-B833-3178-8121-741B8B718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4FD06160-F92F-C730-DC54-7322B73DF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2DD8EC-BAF4-35AC-DAF9-8DDEDE2E4519}"/>
              </a:ext>
            </a:extLst>
          </p:cNvPr>
          <p:cNvGrpSpPr>
            <a:grpSpLocks/>
          </p:cNvGrpSpPr>
          <p:nvPr/>
        </p:nvGrpSpPr>
        <p:grpSpPr bwMode="auto">
          <a:xfrm>
            <a:off x="-4578" y="317099"/>
            <a:ext cx="10408436" cy="323309"/>
            <a:chOff x="-87" y="240"/>
            <a:chExt cx="4529" cy="212"/>
          </a:xfrm>
        </p:grpSpPr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E167CF3B-8107-608B-6261-9810A780F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87" y="240"/>
              <a:ext cx="4527" cy="0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C17A3115-40B9-8BCA-CBA2-8F13AE99CB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4357" y="243"/>
              <a:ext cx="85" cy="209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2400"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2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B70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867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4042">
          <p15:clr>
            <a:srgbClr val="F26B43"/>
          </p15:clr>
        </p15:guide>
        <p15:guide id="8" pos="121">
          <p15:clr>
            <a:srgbClr val="F26B43"/>
          </p15:clr>
        </p15:guide>
        <p15:guide id="9" pos="7559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pos="62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be/url?sa=i&amp;rct=j&amp;q=&amp;esrc=s&amp;source=images&amp;cd=&amp;cad=rja&amp;uact=8&amp;ved=0ahUKEwimk4_Lr6LWAhVEw1QKHYHIApAQjRwIBw&amp;url=http://indonesiamengglobal.com/2014/02/leuven-a-fairy-tale-college-town/&amp;psig=AFQjCNFymtp76sO_1ejTQT-riF4hVqi2Iw&amp;ust=150539923398104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gcacademicexcellenceconte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hyperlink" Target="https://www.instagram.com/gc.academic.excellence.contes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/>
            </a:br>
            <a:endParaRPr lang="nl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pic>
        <p:nvPicPr>
          <p:cNvPr id="4" name="Picture 3" descr="AEC 2025.png">
            <a:extLst>
              <a:ext uri="{FF2B5EF4-FFF2-40B4-BE49-F238E27FC236}">
                <a16:creationId xmlns:a16="http://schemas.microsoft.com/office/drawing/2014/main" id="{2A93451D-A877-AF29-8F96-ADD8D23FE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449" y="1710326"/>
            <a:ext cx="4258034" cy="33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4022-4F70-4141-ABCC-6689B30B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European Contest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3DAD3-434F-4257-AA16-7F9AE4AE6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altLang="en-US" noProof="0">
                <a:latin typeface="Avenir Next LT Pro"/>
              </a:rPr>
              <a:t>GC Academic Excellence Contest </a:t>
            </a:r>
            <a:r>
              <a:rPr lang="en-US" altLang="en-US">
                <a:latin typeface="Avenir Next LT Pro"/>
              </a:rPr>
              <a:t>2025</a:t>
            </a:r>
            <a:endParaRPr lang="en-GB" alt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8BE8C-705D-4133-88FC-EE12B83FD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9647DAAB-54D6-44AC-BDA7-1A2EE7B68749}" type="slidenum">
              <a:rPr lang="en-GB" altLang="en-US" noProof="0" smtClean="0"/>
              <a:pPr lvl="0"/>
              <a:t>10</a:t>
            </a:fld>
            <a:endParaRPr lang="en-GB" alt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5BE-802A-47D1-BE43-F1534151B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90" y="1052513"/>
            <a:ext cx="4751782" cy="54008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Criteria for selection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Same as National Contest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Awards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1st Prize Senior: 1000 € + publication of an article in GC Get Connected (European Magazine from GC)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1st Prize Junior: 1000 €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2nd Prize Senior: 500€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2nd Prize Junior: 500€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Facebook Prize: 250€ (highest amount of ‘Likes’)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Instagram Prize: 250€ (highest amount of ‘Likes’)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Follow-up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/>
              <a:t>Press release, communication via social media, publication of cases…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240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140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140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1400"/>
          </a:p>
        </p:txBody>
      </p:sp>
      <p:pic>
        <p:nvPicPr>
          <p:cNvPr id="11" name="Picture 10" descr="Afbeeldingsresultaat voor fonske">
            <a:hlinkClick r:id="rId2"/>
            <a:extLst>
              <a:ext uri="{FF2B5EF4-FFF2-40B4-BE49-F238E27FC236}">
                <a16:creationId xmlns:a16="http://schemas.microsoft.com/office/drawing/2014/main" id="{A14C1EB1-3352-4295-8AA5-766C4634AB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3790" y="1372913"/>
            <a:ext cx="1910940" cy="373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A1840F6A-A864-BFD3-F27D-8116D3614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1" y="1844825"/>
            <a:ext cx="4481569" cy="29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E7BB1-8FB1-4374-B4B0-1F2589AAE44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90" y="1052513"/>
            <a:ext cx="5615878" cy="489676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1600"/>
          </a:p>
          <a:p>
            <a:pPr lvl="0"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Avenir Next LT Pro"/>
              </a:rPr>
              <a:t>1 Jan- 5 June 2025</a:t>
            </a:r>
            <a:r>
              <a:rPr lang="en-US" sz="2000">
                <a:latin typeface="Avenir Next LT Pro"/>
              </a:rPr>
              <a:t>: Clinical cases are posted by the students on Facebook  and Instagram. </a:t>
            </a: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2000"/>
          </a:p>
          <a:p>
            <a:pPr lvl="0"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Avenir Next LT Pro"/>
              </a:rPr>
              <a:t>15 June 2025</a:t>
            </a:r>
            <a:r>
              <a:rPr lang="en-US" sz="2000">
                <a:latin typeface="Avenir Next LT Pro"/>
              </a:rPr>
              <a:t>: An independent jury awards the winners at local level &amp; informs names to GCE</a:t>
            </a: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2000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Avenir Next LT Pro"/>
              </a:rPr>
              <a:t>1 Sep 2025: </a:t>
            </a:r>
            <a:r>
              <a:rPr lang="en-US" sz="2000">
                <a:latin typeface="Avenir Next LT Pro"/>
              </a:rPr>
              <a:t>deadline for students to send PPT presentation to GCE Leuven</a:t>
            </a: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2000" b="1"/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Avenir Next LT Pro"/>
              </a:rPr>
              <a:t>19 &amp; 20 Sep 2025:</a:t>
            </a:r>
            <a:r>
              <a:rPr lang="en-US" sz="2000">
                <a:latin typeface="Avenir Next LT Pro"/>
              </a:rPr>
              <a:t>  GC Academic Excellence Contest Final at GCE Campus</a:t>
            </a:r>
          </a:p>
          <a:p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59D1-B40B-4119-8C2F-737735400804}"/>
              </a:ext>
            </a:extLst>
          </p:cNvPr>
          <p:cNvSpPr txBox="1"/>
          <p:nvPr/>
        </p:nvSpPr>
        <p:spPr>
          <a:xfrm>
            <a:off x="7464152" y="59399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Participants to the 2024 Contest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23909-D039-4555-8950-BBC1E9C09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Avenir Next LT Pro"/>
              </a:rPr>
              <a:t>GC Academic Excellence Contest 2025</a:t>
            </a:r>
            <a:endParaRPr lang="en-GB" altLang="en-US"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F0EE3B-5608-E13F-7AE1-0ADC430A0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53408" y="1602068"/>
            <a:ext cx="4885947" cy="36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/>
            </a:br>
            <a:endParaRPr lang="nl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pic>
        <p:nvPicPr>
          <p:cNvPr id="4" name="Picture 3" descr="AEC 2025.png">
            <a:extLst>
              <a:ext uri="{FF2B5EF4-FFF2-40B4-BE49-F238E27FC236}">
                <a16:creationId xmlns:a16="http://schemas.microsoft.com/office/drawing/2014/main" id="{2A93451D-A877-AF29-8F96-ADD8D23FE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449" y="1710326"/>
            <a:ext cx="4258034" cy="33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5920-0DA4-4777-9BEB-2E6F1633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GC Academic Excellence Contest - 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DC5DE-36BC-4F4F-A673-B7028CCC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GC Academic Excellence Contest </a:t>
            </a:r>
            <a:r>
              <a:rPr lang="en-US" altLang="en-US" sz="1050">
                <a:solidFill>
                  <a:srgbClr val="595959"/>
                </a:solidFill>
                <a:latin typeface="Avenir Next LT Pro"/>
                <a:ea typeface="Arial Unicode MS"/>
                <a:cs typeface="Arial Unicode MS"/>
              </a:rPr>
              <a:t>2025</a:t>
            </a:r>
            <a:endParaRPr kumimoji="0" lang="en-GB" altLang="en-US" sz="1067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ED147-D9C3-41A1-AB8A-EF8C45B9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067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Arial Unicode MS"/>
              <a:cs typeface="Arial Unicode M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3F0383-A97D-4F27-917A-8C472BF2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654" y="2932399"/>
            <a:ext cx="914332" cy="914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0494D6-CC7C-4F3D-9C9D-6EA4F087E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9" y="4384633"/>
            <a:ext cx="1575178" cy="156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ED81B4-89C1-46FD-BCDA-03A8359F3038}"/>
              </a:ext>
            </a:extLst>
          </p:cNvPr>
          <p:cNvSpPr txBox="1"/>
          <p:nvPr/>
        </p:nvSpPr>
        <p:spPr>
          <a:xfrm>
            <a:off x="158837" y="3346606"/>
            <a:ext cx="245581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Junior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 &amp; Senior cases/university – only 1 accepted per student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7CB438-0284-4074-BFB4-B2C14BED90A7}"/>
              </a:ext>
            </a:extLst>
          </p:cNvPr>
          <p:cNvCxnSpPr/>
          <p:nvPr/>
        </p:nvCxnSpPr>
        <p:spPr bwMode="auto">
          <a:xfrm>
            <a:off x="1727013" y="1878408"/>
            <a:ext cx="992777" cy="1011924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F6FC7-DC2C-45D1-8796-953BA8BF270C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8857" y="4430433"/>
            <a:ext cx="962297" cy="93252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F8A8CDF-F3BA-431D-8019-2AF52EC28151}"/>
              </a:ext>
            </a:extLst>
          </p:cNvPr>
          <p:cNvSpPr txBox="1"/>
          <p:nvPr/>
        </p:nvSpPr>
        <p:spPr>
          <a:xfrm>
            <a:off x="2532239" y="4651194"/>
            <a:ext cx="1815995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Case posted on FB/Instagram </a:t>
            </a:r>
            <a:r>
              <a:rPr lang="en-US" sz="110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b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etween</a:t>
            </a:r>
            <a:r>
              <a:rPr kumimoji="0" lang="en-US" sz="11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 </a:t>
            </a:r>
            <a:r>
              <a:rPr lang="en-US" sz="110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1st Jan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 &amp; </a:t>
            </a:r>
            <a:r>
              <a:rPr lang="en-US" sz="110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5th June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 </a:t>
            </a:r>
            <a:r>
              <a:rPr lang="en-US" sz="110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2025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Registration document &amp; CTA signed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C1D30A-3DF0-4DA1-917D-CE211EFDE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984" y="2670312"/>
            <a:ext cx="1652736" cy="16527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989D12-3C0E-45AD-B96A-0CD500B7B988}"/>
              </a:ext>
            </a:extLst>
          </p:cNvPr>
          <p:cNvSpPr txBox="1"/>
          <p:nvPr/>
        </p:nvSpPr>
        <p:spPr>
          <a:xfrm>
            <a:off x="4747958" y="4696285"/>
            <a:ext cx="1948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National Jury selects the best case in each category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C61AA-85C3-4E9B-A006-D6FBA87B1F55}"/>
              </a:ext>
            </a:extLst>
          </p:cNvPr>
          <p:cNvSpPr txBox="1"/>
          <p:nvPr/>
        </p:nvSpPr>
        <p:spPr>
          <a:xfrm>
            <a:off x="7149908" y="4735832"/>
            <a:ext cx="19745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>
              <a:defRPr sz="1100"/>
            </a:lvl1pPr>
          </a:lstStyle>
          <a:p>
            <a:pPr algn="ctr"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Presentation by national Junior &amp; Senior winners in Leuven, Belgium </a:t>
            </a:r>
            <a:r>
              <a:rPr lang="en-US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on 19-20 Sep 2025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01E79E-A5C3-4099-9C21-2BEB29C684EB}"/>
              </a:ext>
            </a:extLst>
          </p:cNvPr>
          <p:cNvSpPr txBox="1"/>
          <p:nvPr/>
        </p:nvSpPr>
        <p:spPr>
          <a:xfrm>
            <a:off x="9699285" y="4696285"/>
            <a:ext cx="226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000000"/>
                </a:solidFill>
                <a:latin typeface="Avenir Next LT Pro" panose="020B0504020202020204" pitchFamily="34" charset="0"/>
                <a:ea typeface="Arial Unicode MS"/>
                <a:cs typeface="Arial Unicode MS"/>
              </a:rPr>
              <a:t>2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 European winners in each category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+ 1 Facebook winner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000000"/>
                </a:solidFill>
                <a:latin typeface="Avenir Next LT Pro" panose="020B0504020202020204" pitchFamily="34" charset="0"/>
                <a:ea typeface="Arial Unicode MS"/>
                <a:cs typeface="Arial Unicode MS"/>
              </a:rPr>
              <a:t>+1 Instagram winner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9E20D-3ADF-4A41-857E-81506AABA6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488" y="3313358"/>
            <a:ext cx="1815995" cy="12112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B9A259-8B0A-4A83-B895-14F46C36F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627" y="2200710"/>
            <a:ext cx="1802856" cy="9014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3B5172-560C-4DB8-A2EC-FA47F8869A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416" y="1692355"/>
            <a:ext cx="1698482" cy="15714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26DEA7-1D8F-4C0D-9759-E5C924D04E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3707" y="3313358"/>
            <a:ext cx="1820191" cy="12112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0B8F471-58CD-4172-9466-4E439C69E922}"/>
              </a:ext>
            </a:extLst>
          </p:cNvPr>
          <p:cNvSpPr txBox="1"/>
          <p:nvPr/>
        </p:nvSpPr>
        <p:spPr>
          <a:xfrm>
            <a:off x="372317" y="6080394"/>
            <a:ext cx="14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2BA19A-C728-4257-9E1E-5795DC838B3E}"/>
              </a:ext>
            </a:extLst>
          </p:cNvPr>
          <p:cNvSpPr txBox="1"/>
          <p:nvPr/>
        </p:nvSpPr>
        <p:spPr>
          <a:xfrm>
            <a:off x="2765536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03DD5E-F5F7-4244-9B1F-AE8BE91E0AB0}"/>
              </a:ext>
            </a:extLst>
          </p:cNvPr>
          <p:cNvSpPr txBox="1"/>
          <p:nvPr/>
        </p:nvSpPr>
        <p:spPr>
          <a:xfrm>
            <a:off x="7471747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D220B4-42E1-490D-B42B-EB674259D6A1}"/>
              </a:ext>
            </a:extLst>
          </p:cNvPr>
          <p:cNvSpPr txBox="1"/>
          <p:nvPr/>
        </p:nvSpPr>
        <p:spPr>
          <a:xfrm>
            <a:off x="4747958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FF631-DA86-4825-9B3E-9AE6E77370B1}"/>
              </a:ext>
            </a:extLst>
          </p:cNvPr>
          <p:cNvSpPr txBox="1"/>
          <p:nvPr/>
        </p:nvSpPr>
        <p:spPr>
          <a:xfrm>
            <a:off x="10030307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A1103-E934-4EF4-8E69-CA2B8A4C69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18" y="1108288"/>
            <a:ext cx="1873840" cy="1562024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D043606-FB2B-4FD9-B157-4C2AA42F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264" y="3492168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National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9576319" cy="5364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/>
              <a:t>Who can participate?</a:t>
            </a:r>
          </a:p>
          <a:p>
            <a:pPr marL="685165" lvl="1" indent="-227965">
              <a:spcBef>
                <a:spcPts val="300"/>
              </a:spcBef>
            </a:pPr>
            <a:r>
              <a:rPr lang="en-US" sz="1800">
                <a:latin typeface="Avenir Next LT Pro"/>
              </a:rPr>
              <a:t>All universities can participate </a:t>
            </a:r>
          </a:p>
          <a:p>
            <a:pPr marL="685165" lvl="1" indent="-227965">
              <a:spcBef>
                <a:spcPts val="300"/>
              </a:spcBef>
            </a:pPr>
            <a:r>
              <a:rPr lang="en-US" sz="1800"/>
              <a:t>Students can compete in </a:t>
            </a:r>
            <a:r>
              <a:rPr lang="en-US" sz="1800" b="1"/>
              <a:t>2 categories: </a:t>
            </a:r>
          </a:p>
          <a:p>
            <a:pPr marL="1142365" lvl="2" indent="-227965">
              <a:spcBef>
                <a:spcPts val="0"/>
              </a:spcBef>
            </a:pPr>
            <a:r>
              <a:rPr lang="en-US" sz="1400">
                <a:latin typeface="Avenir Next LT Pro"/>
              </a:rPr>
              <a:t>undergraduate- </a:t>
            </a:r>
            <a:r>
              <a:rPr lang="en-US" sz="1600" b="1">
                <a:latin typeface="Avenir Next LT Pro"/>
              </a:rPr>
              <a:t>Junior: Cusp By Cusp Technique in Posterior Class II Teeth</a:t>
            </a:r>
          </a:p>
          <a:p>
            <a:pPr marL="1142365" lvl="2" indent="-227965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atin typeface="Avenir Next LT Pro"/>
              </a:rPr>
              <a:t>postgraduate students- </a:t>
            </a:r>
            <a:r>
              <a:rPr lang="en-US" sz="1600" b="1">
                <a:latin typeface="Avenir Next LT Pro"/>
              </a:rPr>
              <a:t>Senior: Injection Moulding Technique in Anterior Teeth</a:t>
            </a:r>
          </a:p>
          <a:p>
            <a:pPr marL="1142365" lvl="2" indent="-227965">
              <a:spcBef>
                <a:spcPts val="0"/>
              </a:spcBef>
              <a:spcAft>
                <a:spcPts val="0"/>
              </a:spcAft>
            </a:pPr>
            <a:endParaRPr lang="en-US" sz="1600" b="1"/>
          </a:p>
          <a:p>
            <a:pPr marL="1142365" lvl="2" indent="-227965">
              <a:spcBef>
                <a:spcPts val="0"/>
              </a:spcBef>
              <a:spcAft>
                <a:spcPts val="0"/>
              </a:spcAft>
            </a:pPr>
            <a:endParaRPr lang="en-US" sz="1600" b="1"/>
          </a:p>
          <a:p>
            <a:pPr marL="913765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/>
          </a:p>
          <a:p>
            <a:pPr marL="685165" lvl="1" indent="-227965">
              <a:spcBef>
                <a:spcPts val="300"/>
              </a:spcBef>
            </a:pPr>
            <a:r>
              <a:rPr lang="en-US" sz="1800">
                <a:latin typeface="Avenir Next LT Pro"/>
              </a:rPr>
              <a:t>Each university can submit an unlimited number of cases, </a:t>
            </a:r>
            <a:r>
              <a:rPr lang="en-US" sz="1800">
                <a:solidFill>
                  <a:schemeClr val="tx1"/>
                </a:solidFill>
                <a:latin typeface="Avenir Next LT Pro"/>
              </a:rPr>
              <a:t>but only one case per student will be accepted </a:t>
            </a:r>
            <a:endParaRPr lang="en-US" sz="1800" b="1" strike="sngStrike">
              <a:solidFill>
                <a:schemeClr val="tx1"/>
              </a:solidFill>
              <a:latin typeface="Avenir Next LT Pro"/>
            </a:endParaRPr>
          </a:p>
          <a:p>
            <a:pPr marL="685165" lvl="1" indent="-227965">
              <a:spcBef>
                <a:spcPts val="300"/>
              </a:spcBef>
            </a:pPr>
            <a:r>
              <a:rPr lang="en-US" sz="1800">
                <a:solidFill>
                  <a:schemeClr val="tx1"/>
                </a:solidFill>
                <a:latin typeface="Avenir Next LT Pro"/>
              </a:rPr>
              <a:t>Per country a maximum of 40 cases in total ( 20 junior &amp; 20 senior) is accepted</a:t>
            </a:r>
            <a:endParaRPr lang="en-US" sz="180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/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114D-4B1E-4BB6-BFC8-7C91067F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Avenir Next LT Pro"/>
              </a:rPr>
              <a:t>GC Academic Excellence Contest 2025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21DFC-26E8-4B2A-9C7A-CA17E2EA1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National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6811" y="1052515"/>
            <a:ext cx="7127268" cy="54370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</a:pPr>
            <a:r>
              <a:rPr lang="en-US" sz="2000"/>
              <a:t>How to participate?</a:t>
            </a:r>
          </a:p>
          <a:p>
            <a:pPr marL="6851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The interested universities will receive a free of charge kit for each student</a:t>
            </a:r>
          </a:p>
          <a:p>
            <a:pPr marL="6851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For students in the </a:t>
            </a:r>
            <a:r>
              <a:rPr lang="en-US" sz="1600" b="1">
                <a:latin typeface="Avenir Next LT Pro"/>
              </a:rPr>
              <a:t>Junior category</a:t>
            </a:r>
            <a:r>
              <a:rPr lang="en-US" sz="1600">
                <a:latin typeface="Avenir Next LT Pro"/>
              </a:rPr>
              <a:t>:</a:t>
            </a:r>
          </a:p>
          <a:p>
            <a:pPr marL="1142365" lvl="2" indent="-227965">
              <a:spcBef>
                <a:spcPts val="300"/>
              </a:spcBef>
            </a:pPr>
            <a:r>
              <a:rPr lang="en-US" sz="1400">
                <a:latin typeface="Avenir Next LT Pro"/>
              </a:rPr>
              <a:t>G-</a:t>
            </a:r>
            <a:r>
              <a:rPr lang="en-US" sz="1400" err="1">
                <a:latin typeface="Avenir Next LT Pro"/>
              </a:rPr>
              <a:t>ænial</a:t>
            </a:r>
            <a:r>
              <a:rPr lang="en-US" sz="1400">
                <a:latin typeface="Avenir Next LT Pro"/>
              </a:rPr>
              <a:t> Universal Injectable, syringe A2</a:t>
            </a:r>
            <a:endParaRPr lang="en-US">
              <a:latin typeface="Avenir Next LT Pro"/>
            </a:endParaRPr>
          </a:p>
          <a:p>
            <a:pPr marL="1142365" lvl="2" indent="-227965">
              <a:spcBef>
                <a:spcPts val="300"/>
              </a:spcBef>
            </a:pPr>
            <a:r>
              <a:rPr lang="en-US" sz="1400" err="1">
                <a:latin typeface="Avenir Next LT Pro"/>
              </a:rPr>
              <a:t>everX</a:t>
            </a:r>
            <a:r>
              <a:rPr lang="en-US" sz="1400">
                <a:latin typeface="Avenir Next LT Pro"/>
              </a:rPr>
              <a:t> Flow Syringe Dentin shade </a:t>
            </a:r>
            <a:endParaRPr lang="en-US">
              <a:latin typeface="Avenir Next LT Pro"/>
            </a:endParaRPr>
          </a:p>
          <a:p>
            <a:pPr marL="1142365" lvl="2" indent="-227965">
              <a:spcBef>
                <a:spcPts val="300"/>
              </a:spcBef>
            </a:pPr>
            <a:r>
              <a:rPr lang="en-US" sz="1400">
                <a:latin typeface="Avenir Next LT Pro"/>
              </a:rPr>
              <a:t>G-Premio Bond,</a:t>
            </a:r>
            <a:endParaRPr lang="en-US">
              <a:latin typeface="Avenir Next LT Pro"/>
            </a:endParaRPr>
          </a:p>
          <a:p>
            <a:pPr marL="1142365" lvl="2" indent="-227965">
              <a:spcBef>
                <a:spcPts val="300"/>
              </a:spcBef>
            </a:pPr>
            <a:r>
              <a:rPr lang="en-US" sz="1400">
                <a:latin typeface="Avenir Next LT Pro"/>
              </a:rPr>
              <a:t>Clinical guide, articles and documentation for registration.</a:t>
            </a:r>
          </a:p>
          <a:p>
            <a:pPr marL="913765" lvl="2" indent="-227965">
              <a:spcBef>
                <a:spcPts val="300"/>
              </a:spcBef>
            </a:pPr>
            <a:endParaRPr lang="en-US" sz="1400"/>
          </a:p>
          <a:p>
            <a:pPr marL="6851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For students in the </a:t>
            </a:r>
            <a:r>
              <a:rPr lang="en-US" sz="1600" b="1">
                <a:latin typeface="Avenir Next LT Pro"/>
              </a:rPr>
              <a:t>Senior category</a:t>
            </a:r>
            <a:r>
              <a:rPr lang="en-US" sz="1600">
                <a:latin typeface="Avenir Next LT Pro"/>
              </a:rPr>
              <a:t>:</a:t>
            </a:r>
          </a:p>
          <a:p>
            <a:pPr marL="1142365" lvl="2" indent="-227965">
              <a:spcBef>
                <a:spcPts val="300"/>
              </a:spcBef>
            </a:pPr>
            <a:r>
              <a:rPr lang="en-US" sz="1400">
                <a:latin typeface="Avenir Next LT Pro"/>
              </a:rPr>
              <a:t> Injection Moulding Kit: G-</a:t>
            </a:r>
            <a:r>
              <a:rPr lang="en-US" sz="1400" err="1">
                <a:latin typeface="Avenir Next LT Pro"/>
              </a:rPr>
              <a:t>ænial</a:t>
            </a:r>
            <a:r>
              <a:rPr lang="en-US" sz="1400">
                <a:latin typeface="Avenir Next LT Pro"/>
              </a:rPr>
              <a:t> Universal Injectable Syringe in A1, A2, A3 &amp; </a:t>
            </a:r>
            <a:r>
              <a:rPr lang="en-US" sz="1400" err="1">
                <a:latin typeface="Avenir Next LT Pro"/>
              </a:rPr>
              <a:t>Exaclear</a:t>
            </a:r>
            <a:endParaRPr lang="en-US" sz="1400">
              <a:latin typeface="Avenir Next LT Pro"/>
            </a:endParaRPr>
          </a:p>
          <a:p>
            <a:pPr marL="1142365" lvl="2" indent="-227965">
              <a:spcBef>
                <a:spcPts val="300"/>
              </a:spcBef>
            </a:pPr>
            <a:r>
              <a:rPr lang="en-US" sz="1400">
                <a:latin typeface="Avenir Next LT Pro"/>
              </a:rPr>
              <a:t>G-</a:t>
            </a:r>
            <a:r>
              <a:rPr lang="en-US" sz="1400" err="1">
                <a:latin typeface="Avenir Next LT Pro"/>
              </a:rPr>
              <a:t>ænial</a:t>
            </a:r>
            <a:r>
              <a:rPr lang="en-US" sz="1400">
                <a:latin typeface="Avenir Next LT Pro"/>
              </a:rPr>
              <a:t> Universal Injectable, syringe JE, </a:t>
            </a:r>
            <a:endParaRPr lang="en-US">
              <a:latin typeface="Avenir Next LT Pro"/>
            </a:endParaRPr>
          </a:p>
          <a:p>
            <a:pPr marL="1142365" lvl="2" indent="-227965">
              <a:spcBef>
                <a:spcPts val="300"/>
              </a:spcBef>
            </a:pPr>
            <a:r>
              <a:rPr lang="en-US" sz="1400">
                <a:latin typeface="Avenir Next LT Pro"/>
              </a:rPr>
              <a:t>G-</a:t>
            </a:r>
            <a:r>
              <a:rPr lang="en-US" sz="1400" err="1">
                <a:latin typeface="Avenir Next LT Pro"/>
              </a:rPr>
              <a:t>ænial</a:t>
            </a:r>
            <a:r>
              <a:rPr lang="en-US" sz="1400">
                <a:latin typeface="Avenir Next LT Pro"/>
              </a:rPr>
              <a:t> Universal Injectable, syringe A02</a:t>
            </a:r>
            <a:endParaRPr lang="en-US">
              <a:latin typeface="Avenir Next LT Pro"/>
            </a:endParaRPr>
          </a:p>
          <a:p>
            <a:pPr marL="1142365" lvl="2" indent="-227965">
              <a:spcBef>
                <a:spcPts val="300"/>
              </a:spcBef>
            </a:pPr>
            <a:r>
              <a:rPr lang="en-US" sz="1400">
                <a:latin typeface="Avenir Next LT Pro"/>
              </a:rPr>
              <a:t>G-Premio Bond</a:t>
            </a:r>
            <a:endParaRPr lang="en-US">
              <a:latin typeface="Avenir Next LT Pro"/>
            </a:endParaRPr>
          </a:p>
          <a:p>
            <a:pPr marL="1142365" lvl="2" indent="-227965">
              <a:spcBef>
                <a:spcPts val="300"/>
              </a:spcBef>
            </a:pPr>
            <a:r>
              <a:rPr lang="en-US" sz="1400"/>
              <a:t> Clinical guide, articles and documentation for registration.</a:t>
            </a:r>
          </a:p>
          <a:p>
            <a:pPr marL="456565" lvl="1" indent="-227965">
              <a:spcBef>
                <a:spcPts val="300"/>
              </a:spcBef>
            </a:pPr>
            <a:endParaRPr lang="en-US" sz="1400"/>
          </a:p>
          <a:p>
            <a:pPr marL="4565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This bag/kit will be delivered personally by a GC representative who will explain cusp-by-cusp and Injection Moulding Technique (IMT) and the rules of the contest;</a:t>
            </a:r>
          </a:p>
          <a:p>
            <a:pPr marL="456565" lvl="1" indent="-227965">
              <a:spcBef>
                <a:spcPts val="300"/>
              </a:spcBef>
            </a:pPr>
            <a:endParaRPr lang="en-US" sz="1600"/>
          </a:p>
          <a:p>
            <a:pPr marL="4565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The contest is based on the photographic documentation of a clinical step-by-step case with G-aenial Universal Injectable and </a:t>
            </a:r>
            <a:r>
              <a:rPr lang="en-US" sz="1600" err="1">
                <a:latin typeface="Avenir Next LT Pro"/>
              </a:rPr>
              <a:t>everX</a:t>
            </a:r>
            <a:r>
              <a:rPr lang="en-US" sz="1600">
                <a:latin typeface="Avenir Next LT Pro"/>
              </a:rPr>
              <a:t> Flow using cusp-by-cusp technique for undergraduate students and IMT for postgraduate students.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114D-4B1E-4BB6-BFC8-7C91067F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Avenir Next LT Pro"/>
              </a:rPr>
              <a:t>GC Academic Excellence Contest 2025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21DFC-26E8-4B2A-9C7A-CA17E2EA1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11" name="Picture 9" descr="G-Premio BOND | GC Europe N.V.">
            <a:extLst>
              <a:ext uri="{FF2B5EF4-FFF2-40B4-BE49-F238E27FC236}">
                <a16:creationId xmlns:a16="http://schemas.microsoft.com/office/drawing/2014/main" id="{2A0B5E3E-0555-4BE3-9DE5-18A41A1C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480" y="3726457"/>
            <a:ext cx="1479561" cy="19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E0FFC5-AEF3-4742-BEDB-6DA0611FE2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709" y="1395177"/>
            <a:ext cx="2186451" cy="1951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574F8-30DE-4C26-8F17-D9F937BE9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3918208"/>
            <a:ext cx="2773013" cy="15446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3BBBEE-52A0-41DD-B281-E91913E799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648" y="1720532"/>
            <a:ext cx="2442931" cy="16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National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7632103" cy="53641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000">
                <a:latin typeface="Avenir Next LT Pro"/>
              </a:rPr>
              <a:t>Where and when?</a:t>
            </a:r>
            <a:endParaRPr lang="en-US">
              <a:latin typeface="Avenir Next LT Pro"/>
            </a:endParaRPr>
          </a:p>
          <a:p>
            <a:pPr marL="6851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Cases need to be posted on “GC Academic Excellence Contest”</a:t>
            </a:r>
            <a:r>
              <a:rPr lang="en-US" sz="1600" b="1">
                <a:latin typeface="Avenir Next LT Pro"/>
              </a:rPr>
              <a:t> </a:t>
            </a:r>
            <a:r>
              <a:rPr lang="en-US" sz="1600">
                <a:latin typeface="Avenir Next LT Pro"/>
              </a:rPr>
              <a:t>open group page in Facebook or Instagram mentioning Name and University and quoting “GC Academic Excellence Contest 2025” </a:t>
            </a:r>
            <a:r>
              <a:rPr lang="en-US" sz="1600" b="1">
                <a:latin typeface="Avenir Next LT Pro"/>
              </a:rPr>
              <a:t>between January 1st and June 5th , 2025</a:t>
            </a:r>
            <a:r>
              <a:rPr lang="en-US" sz="1600">
                <a:latin typeface="Avenir Next LT Pro"/>
              </a:rPr>
              <a:t>”.  </a:t>
            </a:r>
            <a:r>
              <a:rPr lang="en-US" sz="1600">
                <a:solidFill>
                  <a:schemeClr val="tx1"/>
                </a:solidFill>
                <a:latin typeface="Avenir Next LT Pro"/>
              </a:rPr>
              <a:t>Cases not posted or posted after this date, will not be considered for the contest.</a:t>
            </a:r>
          </a:p>
          <a:p>
            <a:pPr marL="6851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Participants invite their friends to like their case on Facebook/Instagram</a:t>
            </a:r>
          </a:p>
          <a:p>
            <a:pPr marL="685165" lvl="1" indent="-227965">
              <a:spcBef>
                <a:spcPts val="300"/>
              </a:spcBef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/>
              </a:rPr>
              <a:t>Besides publishing </a:t>
            </a:r>
            <a:r>
              <a:rPr lang="en-US" sz="1600">
                <a:latin typeface="Avenir Next LT Pro"/>
              </a:rPr>
              <a:t>their cases on Facebook </a:t>
            </a:r>
            <a:r>
              <a:rPr lang="en-US" sz="1600" u="sng">
                <a:solidFill>
                  <a:srgbClr val="0563C1"/>
                </a:solidFill>
                <a:effectLst/>
                <a:latin typeface="Avenir Next LT Pro"/>
                <a:ea typeface="Yu Gothic"/>
                <a:hlinkClick r:id="rId3"/>
              </a:rPr>
              <a:t>https://www.facebook.com/groups/gcacademicexcellencecontest</a:t>
            </a:r>
            <a:r>
              <a:rPr lang="en-US" sz="1600">
                <a:solidFill>
                  <a:srgbClr val="0563C1"/>
                </a:solidFill>
                <a:latin typeface="Avenir Next LT Pro"/>
                <a:ea typeface="Yu Gothic"/>
              </a:rPr>
              <a:t>  </a:t>
            </a:r>
            <a:r>
              <a:rPr lang="en-US" sz="1600">
                <a:latin typeface="Avenir Next LT Pro"/>
              </a:rPr>
              <a:t>/ Instagram </a:t>
            </a:r>
            <a:r>
              <a:rPr lang="en-US" sz="1600" u="sng">
                <a:solidFill>
                  <a:srgbClr val="0563C1"/>
                </a:solidFill>
                <a:effectLst/>
                <a:latin typeface="Avenir Next LT Pro"/>
                <a:ea typeface="Yu Gothic"/>
                <a:hlinkClick r:id="rId4"/>
              </a:rPr>
              <a:t>https://www.instagram.com/gc.academic.excellence.contest/</a:t>
            </a:r>
            <a:r>
              <a:rPr lang="en-US" sz="1600">
                <a:latin typeface="Avenir Next LT Pro"/>
              </a:rPr>
              <a:t>  the participants </a:t>
            </a:r>
            <a:r>
              <a:rPr lang="en-US" sz="1600" b="1">
                <a:solidFill>
                  <a:schemeClr val="tx1"/>
                </a:solidFill>
                <a:latin typeface="Avenir Next LT Pro"/>
              </a:rPr>
              <a:t>have to send the following elements to the GC representative:</a:t>
            </a:r>
          </a:p>
          <a:p>
            <a:pPr marL="1142365" lvl="2" indent="-227965">
              <a:spcBef>
                <a:spcPts val="300"/>
              </a:spcBef>
            </a:pPr>
            <a:r>
              <a:rPr lang="en-US" sz="1600" b="1">
                <a:solidFill>
                  <a:schemeClr val="tx1"/>
                </a:solidFill>
                <a:latin typeface="Avenir Next LT Pro"/>
              </a:rPr>
              <a:t>The case inside the given power point format</a:t>
            </a:r>
          </a:p>
          <a:p>
            <a:pPr marL="1142365" lvl="2" indent="-227965">
              <a:spcBef>
                <a:spcPts val="300"/>
              </a:spcBef>
            </a:pPr>
            <a:r>
              <a:rPr lang="en-US" sz="1600" b="1">
                <a:solidFill>
                  <a:schemeClr val="tx1"/>
                </a:solidFill>
                <a:latin typeface="Avenir Next LT Pro"/>
              </a:rPr>
              <a:t>The duly filled and signed registration form and the CTA</a:t>
            </a:r>
            <a:r>
              <a:rPr lang="en-US" sz="1600" b="1">
                <a:solidFill>
                  <a:srgbClr val="158B70"/>
                </a:solidFill>
                <a:latin typeface="Avenir Next LT Pro"/>
              </a:rPr>
              <a:t> </a:t>
            </a:r>
            <a:r>
              <a:rPr lang="en-US" sz="1600">
                <a:latin typeface="Avenir Next LT Pro"/>
              </a:rPr>
              <a:t>(copyright transfer agreement)</a:t>
            </a:r>
          </a:p>
          <a:p>
            <a:pPr marL="685165" lvl="1" indent="-227965">
              <a:spcBef>
                <a:spcPts val="300"/>
              </a:spcBef>
            </a:pPr>
            <a:r>
              <a:rPr lang="en-US" sz="1600">
                <a:latin typeface="Avenir Next LT Pro"/>
              </a:rPr>
              <a:t>The CTA also includes the right to use pictures of the participants taken during the local &amp; European ceremonies &amp; events. In case this document is not received before the end date of the competition, the participation will not be considered.</a:t>
            </a:r>
          </a:p>
          <a:p>
            <a:pPr>
              <a:spcBef>
                <a:spcPts val="600"/>
              </a:spcBef>
            </a:pPr>
            <a:endParaRPr lang="en-US" sz="2000"/>
          </a:p>
          <a:p>
            <a:pPr>
              <a:spcBef>
                <a:spcPts val="600"/>
              </a:spcBef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7A59D-8C8E-4BC1-9CB8-8DCEF0F43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2636912"/>
            <a:ext cx="956754" cy="95675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114D-4B1E-4BB6-BFC8-7C91067F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Avenir Next LT Pro"/>
              </a:rPr>
              <a:t>GC Academic Excellence Contest 2025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21DFC-26E8-4B2A-9C7A-CA17E2EA1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720F6C-FF76-8558-912C-5210A399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464" y="2636912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venir Next LT Pro"/>
              </a:rPr>
              <a:t>PowerPoint presentation template: undergraduate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484784"/>
            <a:ext cx="11780010" cy="5215307"/>
          </a:xfrm>
        </p:spPr>
        <p:txBody>
          <a:bodyPr>
            <a:normAutofit fontScale="40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Case description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Anamnesis &amp; Age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Pre-operative view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1 Occlusal view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Optional: 2 Side views in maximum </a:t>
            </a:r>
            <a:r>
              <a:rPr lang="en-US" sz="3300" err="1">
                <a:ea typeface="Times New Roman" panose="02020603050405020304" pitchFamily="18" charset="0"/>
                <a:cs typeface="Calibri" panose="020F0502020204030204" pitchFamily="34" charset="0"/>
              </a:rPr>
              <a:t>intercuspidation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Description of treatment plan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Shade selection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Prepared tooth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MS Mincho" panose="02020609040205080304" pitchFamily="49" charset="-128"/>
                <a:cs typeface="Calibri" panose="020F0502020204030204" pitchFamily="34" charset="0"/>
              </a:rPr>
              <a:t>Matrix placement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Bonding application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Build-up of approximal wall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Placement of </a:t>
            </a:r>
            <a:r>
              <a:rPr lang="en-US" sz="3300" err="1">
                <a:ea typeface="Times New Roman" panose="02020603050405020304" pitchFamily="18" charset="0"/>
                <a:cs typeface="Calibri" panose="020F0502020204030204" pitchFamily="34" charset="0"/>
              </a:rPr>
              <a:t>everX</a:t>
            </a: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 Flow for dentin replacement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Placement of G-aenial Universal Injectable occlusally using cusp-by-cusp technique</a:t>
            </a:r>
          </a:p>
          <a:p>
            <a:pPr marL="457200" lvl="1" indent="0">
              <a:buNone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(preferably each step in one picture)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Finishing &amp; Polishing</a:t>
            </a: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Final situation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MS Mincho" panose="02020609040205080304" pitchFamily="49" charset="-128"/>
                <a:cs typeface="Calibri" panose="020F0502020204030204" pitchFamily="34" charset="0"/>
              </a:rPr>
              <a:t>Occlusion check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Final situation at recall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>
                <a:ea typeface="Times New Roman" panose="02020603050405020304" pitchFamily="18" charset="0"/>
                <a:cs typeface="Calibri" panose="020F0502020204030204" pitchFamily="34" charset="0"/>
              </a:rPr>
              <a:t>Optional: postoperative x-ray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sz="33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/>
                <a:ea typeface="Arial Unicode MS"/>
                <a:cs typeface="Arial Unicode MS"/>
              </a:rPr>
              <a:t>GC Academic Excellence Contest </a:t>
            </a:r>
            <a:r>
              <a:rPr lang="en-US" altLang="en-US" sz="1050">
                <a:solidFill>
                  <a:srgbClr val="595959"/>
                </a:solidFill>
                <a:latin typeface="Avenir Next LT Pro Light"/>
                <a:ea typeface="Arial Unicode MS"/>
                <a:cs typeface="Arial Unicode MS"/>
              </a:rPr>
              <a:t>2025</a:t>
            </a:r>
            <a:endParaRPr kumimoji="0" lang="en-GB" altLang="en-US" sz="1067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067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0728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67448"/>
            <a:ext cx="11016480" cy="697117"/>
          </a:xfrm>
        </p:spPr>
        <p:txBody>
          <a:bodyPr/>
          <a:lstStyle/>
          <a:p>
            <a:r>
              <a:rPr lang="en-GB">
                <a:latin typeface="Avenir Next LT Pro"/>
              </a:rPr>
              <a:t>PowerPoint presentation template: postgraduate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340767"/>
            <a:ext cx="11780011" cy="5075907"/>
          </a:xfrm>
        </p:spPr>
        <p:txBody>
          <a:bodyPr>
            <a:normAutofit fontScale="40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Case description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Anamnesis &amp; Age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Pre-operative view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1 Frontal view with smile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Optional: 2 Side views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Description of treatment plan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Wax-up creation</a:t>
            </a:r>
          </a:p>
          <a:p>
            <a:pPr marL="457200" lvl="1" indent="0">
              <a:buNone/>
            </a:pPr>
            <a:r>
              <a:rPr lang="en-US" sz="2900">
                <a:ea typeface="MS Mincho" panose="02020609040205080304" pitchFamily="49" charset="-128"/>
                <a:cs typeface="Calibri" panose="020F0502020204030204" pitchFamily="34" charset="0"/>
              </a:rPr>
              <a:t>a. Optional: Impression / scan</a:t>
            </a:r>
          </a:p>
          <a:p>
            <a:pPr marL="457200" lvl="1" indent="0">
              <a:buNone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b. Optional: creation of the silicone key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Shade selection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Prepared teeth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Bonding application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Fitting of the silicone key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Injection process with G-aenial Universal Injectable</a:t>
            </a:r>
          </a:p>
          <a:p>
            <a:pPr marL="1200150" lvl="1" indent="-514350">
              <a:buAutoNum type="alphaLcPeriod"/>
            </a:pPr>
            <a:r>
              <a:rPr lang="en-US" sz="2500">
                <a:ea typeface="MS Mincho" panose="02020609040205080304" pitchFamily="49" charset="-128"/>
                <a:cs typeface="Calibri" panose="020F0502020204030204" pitchFamily="34" charset="0"/>
              </a:rPr>
              <a:t>Isolation / moisture control</a:t>
            </a:r>
          </a:p>
          <a:p>
            <a:pPr marL="1200150" lvl="1" indent="-514350">
              <a:buAutoNum type="alphaLcPeriod"/>
            </a:pPr>
            <a:r>
              <a:rPr lang="en-US" sz="2500">
                <a:ea typeface="MS Mincho" panose="02020609040205080304" pitchFamily="49" charset="-128"/>
                <a:cs typeface="Calibri" panose="020F0502020204030204" pitchFamily="34" charset="0"/>
              </a:rPr>
              <a:t>Injection phase (indicate the used technique with pictures)</a:t>
            </a:r>
          </a:p>
          <a:p>
            <a:pPr marL="1200150" lvl="1" indent="-514350">
              <a:buAutoNum type="alphaLcPeriod"/>
            </a:pPr>
            <a:r>
              <a:rPr lang="en-US" sz="2500">
                <a:ea typeface="MS Mincho" panose="02020609040205080304" pitchFamily="49" charset="-128"/>
                <a:cs typeface="Calibri" panose="020F0502020204030204" pitchFamily="34" charset="0"/>
              </a:rPr>
              <a:t>Light-curing</a:t>
            </a:r>
          </a:p>
          <a:p>
            <a:pPr lvl="0">
              <a:spcAft>
                <a:spcPts val="0"/>
              </a:spcAft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10. Finishing &amp; Polishing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11. Final situation</a:t>
            </a:r>
          </a:p>
          <a:p>
            <a:pPr marL="457200" lvl="1" indent="0">
              <a:buNone/>
            </a:pPr>
            <a:r>
              <a:rPr lang="en-US" sz="2900">
                <a:ea typeface="MS Mincho" panose="02020609040205080304" pitchFamily="49" charset="-128"/>
                <a:cs typeface="Calibri" panose="020F0502020204030204" pitchFamily="34" charset="0"/>
              </a:rPr>
              <a:t>a. Optional: occlusion check</a:t>
            </a:r>
          </a:p>
          <a:p>
            <a:pPr lvl="0">
              <a:spcAft>
                <a:spcPts val="0"/>
              </a:spcAft>
            </a:pPr>
            <a:r>
              <a:rPr lang="en-US" sz="2900">
                <a:ea typeface="Times New Roman" panose="02020603050405020304" pitchFamily="18" charset="0"/>
                <a:cs typeface="Calibri" panose="020F0502020204030204" pitchFamily="34" charset="0"/>
              </a:rPr>
              <a:t>12. Final situation at recall</a:t>
            </a:r>
            <a:endParaRPr lang="en-US" sz="290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/>
                <a:ea typeface="Arial Unicode MS"/>
                <a:cs typeface="Arial Unicode MS"/>
              </a:rPr>
              <a:t>GC Academic Excellence Contest </a:t>
            </a:r>
            <a:r>
              <a:rPr lang="en-US" altLang="en-US" sz="1050">
                <a:solidFill>
                  <a:srgbClr val="595959"/>
                </a:solidFill>
                <a:latin typeface="Avenir Next LT Pro Light"/>
                <a:ea typeface="Arial Unicode MS"/>
                <a:cs typeface="Arial Unicode MS"/>
              </a:rPr>
              <a:t>2025</a:t>
            </a:r>
            <a:endParaRPr kumimoji="0" lang="en-GB" altLang="en-US" sz="1067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067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647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National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90" y="813027"/>
            <a:ext cx="9315536" cy="585184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>
                <a:latin typeface="Avenir Next LT Pro"/>
              </a:rPr>
              <a:t>Criteria for evaluation of clinical cases: 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Anamnesis description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Quality of treatment plan</a:t>
            </a:r>
            <a:endParaRPr lang="en-US" sz="1200"/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Originality &amp; complexity of the case</a:t>
            </a:r>
            <a:endParaRPr lang="en-US" sz="1200"/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Marginal adaptation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Color match &amp; characterization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Anatomical reproduction</a:t>
            </a:r>
          </a:p>
          <a:p>
            <a:pPr marL="685165" lvl="1" indent="-22796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>
                <a:latin typeface="Avenir Next LT Pro"/>
              </a:rPr>
              <a:t>Texture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Quality of final result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Quality of pictures</a:t>
            </a:r>
          </a:p>
          <a:p>
            <a:pPr marL="685165" lvl="1" indent="-22796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>
                <a:latin typeface="Avenir Next LT Pro"/>
              </a:rPr>
              <a:t>Use of characterization effects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Quality of presentation &amp; Didactics (fluency of speech, aesthetic quality of the slides, clarity of delivered explanations, theoretical knowledge)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>
                <a:latin typeface="Avenir Next LT Pro"/>
              </a:rPr>
              <a:t>Award</a:t>
            </a:r>
          </a:p>
          <a:p>
            <a:pPr marL="685165" lvl="1" indent="-227965">
              <a:lnSpc>
                <a:spcPct val="110000"/>
              </a:lnSpc>
              <a:spcBef>
                <a:spcPts val="600"/>
              </a:spcBef>
            </a:pPr>
            <a:r>
              <a:rPr lang="en-US" sz="1200">
                <a:latin typeface="Avenir Next LT Pro"/>
              </a:rPr>
              <a:t>A local independent jury will evaluate the cases and selects 1 or 2 winner(s) per category (Junior &amp; Senior).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1st prize winners of each National Contest (1 Junior &amp; 1 Senior student) are awarded with a trip to Leuven to participate in the GC Academic Excellence Contest Final on 19 &amp; 20 September 2025. </a:t>
            </a:r>
          </a:p>
          <a:p>
            <a:pPr marL="685165" lvl="1" indent="-227965">
              <a:lnSpc>
                <a:spcPct val="110000"/>
              </a:lnSpc>
              <a:spcBef>
                <a:spcPts val="600"/>
              </a:spcBef>
            </a:pPr>
            <a:r>
              <a:rPr lang="en-US" sz="1200">
                <a:latin typeface="Avenir Next LT Pro"/>
              </a:rPr>
              <a:t>The tutors of the Students are also invited to join the event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>
                <a:latin typeface="Avenir Next LT Pro"/>
              </a:rPr>
              <a:t>Additional European Social Media Awards</a:t>
            </a:r>
          </a:p>
          <a:p>
            <a:pPr marL="685165" lvl="1" indent="-227965">
              <a:lnSpc>
                <a:spcPct val="110000"/>
              </a:lnSpc>
            </a:pPr>
            <a:r>
              <a:rPr lang="en-US" sz="1200">
                <a:latin typeface="Avenir Next LT Pro"/>
              </a:rPr>
              <a:t>By encouraging their Facebook and Instagram friends to comment/share/like their cases, 1 student in Europe can also take a chance on winning the Facebook award and another one the Instagram award. </a:t>
            </a:r>
            <a:endParaRPr lang="en-US" sz="1200" strike="sngStrike">
              <a:solidFill>
                <a:srgbClr val="FF0000"/>
              </a:solidFill>
              <a:highlight>
                <a:srgbClr val="FFFF00"/>
              </a:highlight>
              <a:latin typeface="Avenir Next LT Pro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FD87F-2DFB-4AF8-93A6-29EA257AD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888" y="5083256"/>
            <a:ext cx="738072" cy="73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DB25C-6767-4820-B1F7-1867E7DB4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575" y="1183220"/>
            <a:ext cx="1166177" cy="1125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637321-83D9-493C-BDDA-354E797E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347" y="3140856"/>
            <a:ext cx="1107907" cy="875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DA3DC2-A199-4937-9257-79A94AECE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906" y="3140856"/>
            <a:ext cx="1111068" cy="873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371AE-F397-4541-8B36-31CB74F43371}"/>
              </a:ext>
            </a:extLst>
          </p:cNvPr>
          <p:cNvSpPr txBox="1"/>
          <p:nvPr/>
        </p:nvSpPr>
        <p:spPr>
          <a:xfrm>
            <a:off x="9300931" y="4014632"/>
            <a:ext cx="274088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Junior &amp; Senior awards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Arial Unicode MS"/>
              <a:cs typeface="Arial Unicode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BA9DB-AC0E-437A-A25B-50CB3211298B}"/>
              </a:ext>
            </a:extLst>
          </p:cNvPr>
          <p:cNvSpPr txBox="1"/>
          <p:nvPr/>
        </p:nvSpPr>
        <p:spPr>
          <a:xfrm>
            <a:off x="9503723" y="2454672"/>
            <a:ext cx="25131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Independent Jury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Arial Unicode MS"/>
              <a:cs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34CFB-377B-4C27-8C1B-ED6911BC1F77}"/>
              </a:ext>
            </a:extLst>
          </p:cNvPr>
          <p:cNvSpPr txBox="1"/>
          <p:nvPr/>
        </p:nvSpPr>
        <p:spPr>
          <a:xfrm>
            <a:off x="9290363" y="5833899"/>
            <a:ext cx="30008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Arial Unicode MS"/>
                <a:cs typeface="Arial Unicode MS"/>
              </a:rPr>
              <a:t>Facebook &amp; Instagram Winner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Arial Unicode MS"/>
              <a:cs typeface="Arial Unicode M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DA79AC-64E0-43DD-BDAA-32F6D759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1127" y="5072010"/>
            <a:ext cx="758286" cy="7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7ED27-960F-442A-BB7B-777B4A7C3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Avenir Next LT Pro"/>
              </a:rPr>
              <a:t>GC Academic Excellence Contest 2025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3C561-CDC3-40B6-A69C-F4410A5F3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8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European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7021989" cy="5364163"/>
          </a:xfrm>
        </p:spPr>
        <p:txBody>
          <a:bodyPr>
            <a:normAutofit lnSpcReduction="10000"/>
          </a:bodyPr>
          <a:lstStyle/>
          <a:p>
            <a:r>
              <a:rPr lang="en-US" sz="2600">
                <a:latin typeface="Avenir Next LT Pro"/>
              </a:rPr>
              <a:t>Who can participate?</a:t>
            </a:r>
            <a:endParaRPr lang="en-US"/>
          </a:p>
          <a:p>
            <a:pPr marL="342900" indent="-342900">
              <a:buChar char="•"/>
            </a:pPr>
            <a:r>
              <a:rPr lang="en-US" sz="2100">
                <a:latin typeface="Avenir Next LT Pro"/>
              </a:rPr>
              <a:t>1st prize winners of each National Contest (1 Junior &amp; 1 Senior student) are awarded with a trip to Leuven to participate in the GC Academic Excellence Final</a:t>
            </a:r>
            <a:endParaRPr lang="en-US">
              <a:latin typeface="Avenir Next LT Pro"/>
            </a:endParaRPr>
          </a:p>
          <a:p>
            <a:pPr marL="342900" indent="-342900">
              <a:buChar char="•"/>
            </a:pPr>
            <a:r>
              <a:rPr lang="en-US" sz="2100">
                <a:latin typeface="Avenir Next LT Pro"/>
              </a:rPr>
              <a:t>Tutor of student is invited to join</a:t>
            </a:r>
            <a:endParaRPr lang="en-US">
              <a:latin typeface="Avenir Next LT Pro"/>
            </a:endParaRPr>
          </a:p>
          <a:p>
            <a:r>
              <a:rPr lang="en-US" sz="2600">
                <a:latin typeface="Avenir Next LT Pro"/>
              </a:rPr>
              <a:t>When?</a:t>
            </a:r>
            <a:endParaRPr lang="en-US">
              <a:latin typeface="Avenir Next LT Pro"/>
            </a:endParaRPr>
          </a:p>
          <a:p>
            <a:pPr marL="342900" indent="-342900">
              <a:buChar char="•"/>
            </a:pPr>
            <a:r>
              <a:rPr lang="en-US" sz="2100">
                <a:latin typeface="Avenir Next LT Pro"/>
              </a:rPr>
              <a:t>19 &amp; 20 September 2025 </a:t>
            </a:r>
            <a:endParaRPr lang="en-US">
              <a:latin typeface="Avenir Next LT Pro"/>
            </a:endParaRPr>
          </a:p>
          <a:p>
            <a:r>
              <a:rPr lang="en-US" sz="2600">
                <a:latin typeface="Avenir Next LT Pro"/>
              </a:rPr>
              <a:t>Program?</a:t>
            </a:r>
          </a:p>
          <a:p>
            <a:pPr marL="342900" indent="-342900">
              <a:buChar char="•"/>
            </a:pPr>
            <a:r>
              <a:rPr lang="en-US" sz="1800">
                <a:latin typeface="Avenir Next LT Pro"/>
              </a:rPr>
              <a:t>Day 1 (afternoon): </a:t>
            </a:r>
            <a:endParaRPr lang="en-US" sz="1800"/>
          </a:p>
          <a:p>
            <a:pPr marL="1028065" lvl="1" indent="-227965"/>
            <a:r>
              <a:rPr lang="en-US" sz="1800">
                <a:latin typeface="Avenir Next LT Pro"/>
              </a:rPr>
              <a:t>all local 1st prize winners will present their cases in 5-10 min. max presentations to an International Jury. </a:t>
            </a:r>
          </a:p>
          <a:p>
            <a:pPr marL="1028065" lvl="1" indent="-227965"/>
            <a:r>
              <a:rPr lang="en-US" sz="1900">
                <a:latin typeface="Avenir Next LT Pro"/>
              </a:rPr>
              <a:t>dinner in Leuven + award ceremony</a:t>
            </a:r>
            <a:endParaRPr lang="en-US"/>
          </a:p>
          <a:p>
            <a:pPr marL="800100" lvl="1" indent="0">
              <a:buNone/>
            </a:pPr>
            <a:endParaRPr lang="en-US" sz="1900">
              <a:latin typeface="Avenir Next LT Pro"/>
            </a:endParaRPr>
          </a:p>
          <a:p>
            <a:pPr marL="457835" indent="-342900">
              <a:buChar char="•"/>
            </a:pPr>
            <a:r>
              <a:rPr lang="en-US" sz="1900">
                <a:latin typeface="Avenir Next LT Pro"/>
              </a:rPr>
              <a:t>Day 2 (full day): Master course on direct restorations with state-of-the-art GC materials.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5404E-28DC-4936-9D17-4FBF27790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432" y="4849615"/>
            <a:ext cx="1998955" cy="12436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A3710E-EB3D-42AA-BB2A-D065419BC972}"/>
              </a:ext>
            </a:extLst>
          </p:cNvPr>
          <p:cNvSpPr txBox="1"/>
          <p:nvPr/>
        </p:nvSpPr>
        <p:spPr>
          <a:xfrm>
            <a:off x="8267401" y="2572778"/>
            <a:ext cx="325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latin typeface="Avenir Next LT Pro" panose="020B0504020202020204" pitchFamily="34" charset="0"/>
                <a:ea typeface="Arial Unicode MS"/>
                <a:cs typeface="Arial Unicode MS"/>
              </a:rPr>
              <a:t>Final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 contest in Leuven, Belgium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6BCDC9-43B1-48C8-85D3-4B2E10C62887}"/>
              </a:ext>
            </a:extLst>
          </p:cNvPr>
          <p:cNvSpPr txBox="1"/>
          <p:nvPr/>
        </p:nvSpPr>
        <p:spPr>
          <a:xfrm>
            <a:off x="8080000" y="618607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Day 2: Master Class with hands-on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9501-8B59-4269-81C8-6863E4BAE780}"/>
              </a:ext>
            </a:extLst>
          </p:cNvPr>
          <p:cNvSpPr txBox="1"/>
          <p:nvPr/>
        </p:nvSpPr>
        <p:spPr>
          <a:xfrm>
            <a:off x="8184232" y="4338663"/>
            <a:ext cx="350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Day 1: Presentation &amp; Award Ceremony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22927-362C-485C-B338-D12F6825A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0216" y="3018254"/>
            <a:ext cx="1672921" cy="1291021"/>
          </a:xfrm>
          <a:prstGeom prst="rect">
            <a:avLst/>
          </a:prstGeom>
        </p:spPr>
      </p:pic>
      <p:pic>
        <p:nvPicPr>
          <p:cNvPr id="4098" name="Picture 2" descr="GC Europe Training Campus - Leuven, Belgium | Eventbrite">
            <a:extLst>
              <a:ext uri="{FF2B5EF4-FFF2-40B4-BE49-F238E27FC236}">
                <a16:creationId xmlns:a16="http://schemas.microsoft.com/office/drawing/2014/main" id="{D55F306B-0EA6-4483-B885-31B2F409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394" y="1052513"/>
            <a:ext cx="3976019" cy="14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2951-3779-4B15-B85C-37F1902C5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Avenir Next LT Pro"/>
              </a:rPr>
              <a:t>GC Academic Excellence Contest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AD1C-77B8-4D22-8BC1-CAB28B292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8" name="Picture 7" descr="A group of people holding up paper&#10;&#10;Description automatically generated">
            <a:extLst>
              <a:ext uri="{FF2B5EF4-FFF2-40B4-BE49-F238E27FC236}">
                <a16:creationId xmlns:a16="http://schemas.microsoft.com/office/drawing/2014/main" id="{44529D22-8694-667A-7C94-B7B7C8800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4064" y="3018254"/>
            <a:ext cx="1756552" cy="1317414"/>
          </a:xfrm>
          <a:prstGeom prst="rect">
            <a:avLst/>
          </a:prstGeom>
        </p:spPr>
      </p:pic>
      <p:pic>
        <p:nvPicPr>
          <p:cNvPr id="15" name="Picture 14" descr="A group of people in a lab&#10;&#10;Description automatically generated">
            <a:extLst>
              <a:ext uri="{FF2B5EF4-FFF2-40B4-BE49-F238E27FC236}">
                <a16:creationId xmlns:a16="http://schemas.microsoft.com/office/drawing/2014/main" id="{5B3E40EC-7D59-3FFE-6EC3-B46B60D5C7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013" y="4811323"/>
            <a:ext cx="1930051" cy="12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theme/theme1.xml><?xml version="1.0" encoding="utf-8"?>
<a:theme xmlns:a="http://schemas.openxmlformats.org/drawingml/2006/main" name="GC Master">
  <a:themeElements>
    <a:clrScheme name="GC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58B70"/>
      </a:accent2>
      <a:accent3>
        <a:srgbClr val="4BACC6"/>
      </a:accent3>
      <a:accent4>
        <a:srgbClr val="8064A2"/>
      </a:accent4>
      <a:accent5>
        <a:srgbClr val="9BBB59"/>
      </a:accent5>
      <a:accent6>
        <a:srgbClr val="F79646"/>
      </a:accent6>
      <a:hlink>
        <a:srgbClr val="158B70"/>
      </a:hlink>
      <a:folHlink>
        <a:srgbClr val="6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PPT Master Design Template,April2023" id="{DECE2FEA-7499-4867-89D9-93D1F7F56259}" vid="{F9EF0EB6-BEAC-4EE0-9874-33D9B4F1B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Application xmlns="http://www.sap.com/cof/ao/powerpoint/application">
  <com.sap.ip.bi.pioneer>
    <Version>4</Version>
    <AAO_Revision>2.5.100.71889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26BEF033A1640B2F93FDACFE41C08" ma:contentTypeVersion="13" ma:contentTypeDescription="Create a new document." ma:contentTypeScope="" ma:versionID="cf6d22300d2680c24609ddab0a8ed9d3">
  <xsd:schema xmlns:xsd="http://www.w3.org/2001/XMLSchema" xmlns:xs="http://www.w3.org/2001/XMLSchema" xmlns:p="http://schemas.microsoft.com/office/2006/metadata/properties" xmlns:ns2="75a7ced3-6034-42ab-8086-73bcc9b2da3d" xmlns:ns3="fbc17045-f088-4e89-878a-d67d32a07470" targetNamespace="http://schemas.microsoft.com/office/2006/metadata/properties" ma:root="true" ma:fieldsID="b4d7c0d844aa1808fafd8893b73d9091" ns2:_="" ns3:_="">
    <xsd:import namespace="75a7ced3-6034-42ab-8086-73bcc9b2da3d"/>
    <xsd:import namespace="fbc17045-f088-4e89-878a-d67d32a074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7ced3-6034-42ab-8086-73bcc9b2d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ce398ed-f563-4533-8dea-c3eb04a4ff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17045-f088-4e89-878a-d67d32a0747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104c7a4-25b1-4e03-823a-b857dd1905a3}" ma:internalName="TaxCatchAll" ma:showField="CatchAllData" ma:web="fbc17045-f088-4e89-878a-d67d32a074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Application xmlns="http://www.sap.com/cof/powerpoint/application">
  <Version>2</Version>
  <Revision>2.5.100.71889</Revision>
</Applicati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7ced3-6034-42ab-8086-73bcc9b2da3d">
      <Terms xmlns="http://schemas.microsoft.com/office/infopath/2007/PartnerControls"/>
    </lcf76f155ced4ddcb4097134ff3c332f>
    <TaxCatchAll xmlns="fbc17045-f088-4e89-878a-d67d32a07470" xsi:nil="true"/>
  </documentManagement>
</p:properties>
</file>

<file path=customXml/itemProps1.xml><?xml version="1.0" encoding="utf-8"?>
<ds:datastoreItem xmlns:ds="http://schemas.openxmlformats.org/officeDocument/2006/customXml" ds:itemID="{B5FE92BE-797F-4A16-9E7D-1B76D7DE8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99580-D3A0-4EE7-8961-B0CBF628E324}">
  <ds:schemaRefs>
    <ds:schemaRef ds:uri="http://www.sap.com/cof/ao/powerpoint/application"/>
  </ds:schemaRefs>
</ds:datastoreItem>
</file>

<file path=customXml/itemProps3.xml><?xml version="1.0" encoding="utf-8"?>
<ds:datastoreItem xmlns:ds="http://schemas.openxmlformats.org/officeDocument/2006/customXml" ds:itemID="{E80316A2-664A-4D50-9933-CAD23D74927F}">
  <ds:schemaRefs>
    <ds:schemaRef ds:uri="75a7ced3-6034-42ab-8086-73bcc9b2da3d"/>
    <ds:schemaRef ds:uri="fbc17045-f088-4e89-878a-d67d32a074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E4BA7D4-A05B-4EB0-9F54-8841420B3BDE}">
  <ds:schemaRefs>
    <ds:schemaRef ds:uri="http://www.sap.com/cof/powerpoint/application"/>
  </ds:schemaRefs>
</ds:datastoreItem>
</file>

<file path=customXml/itemProps5.xml><?xml version="1.0" encoding="utf-8"?>
<ds:datastoreItem xmlns:ds="http://schemas.openxmlformats.org/officeDocument/2006/customXml" ds:itemID="{FCA72C8F-4897-4545-AE03-5997F4C1B7FD}">
  <ds:schemaRefs>
    <ds:schemaRef ds:uri="75a7ced3-6034-42ab-8086-73bcc9b2da3d"/>
    <ds:schemaRef ds:uri="fbc17045-f088-4e89-878a-d67d32a0747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Widescreen</PresentationFormat>
  <Paragraphs>192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MS Mincho</vt:lpstr>
      <vt:lpstr>Arial</vt:lpstr>
      <vt:lpstr>Avenir Next LT Pro</vt:lpstr>
      <vt:lpstr>Avenir Next LT Pro Light</vt:lpstr>
      <vt:lpstr>Calibri</vt:lpstr>
      <vt:lpstr>Times New Roman</vt:lpstr>
      <vt:lpstr>GC Master</vt:lpstr>
      <vt:lpstr> </vt:lpstr>
      <vt:lpstr>GC Academic Excellence Contest - flow</vt:lpstr>
      <vt:lpstr>Rules for National Competition</vt:lpstr>
      <vt:lpstr>Rules for National Competition</vt:lpstr>
      <vt:lpstr>Rules for National Competition</vt:lpstr>
      <vt:lpstr>PowerPoint presentation template: undergraduate category</vt:lpstr>
      <vt:lpstr>PowerPoint presentation template: postgraduate category</vt:lpstr>
      <vt:lpstr>Rules for National Competition</vt:lpstr>
      <vt:lpstr>Rules for European Competition</vt:lpstr>
      <vt:lpstr>Rules for European Contest</vt:lpstr>
      <vt:lpstr>Dates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Aluyi, Joyce</dc:creator>
  <cp:lastModifiedBy>Gerets, Ward</cp:lastModifiedBy>
  <cp:revision>3</cp:revision>
  <cp:lastPrinted>2016-10-27T15:29:13Z</cp:lastPrinted>
  <dcterms:created xsi:type="dcterms:W3CDTF">2015-08-05T16:02:44Z</dcterms:created>
  <dcterms:modified xsi:type="dcterms:W3CDTF">2024-11-07T15:55:25Z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0x010100C0C26BEF033A1640B2F93FDACFE41C08</vt:lpwstr>
  </property>
  <property fmtid="{D5CDD505-2E9C-101B-9397-08002B2CF9AE}" pid="3" name="Order">
    <vt:lpwstr>1319800.00000000</vt:lpwstr>
  </property>
  <property fmtid="{D5CDD505-2E9C-101B-9397-08002B2CF9AE}" pid="4" name="MediaServiceImageTags">
    <vt:lpwstr/>
  </property>
</Properties>
</file>