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6"/>
  </p:sldMasterIdLst>
  <p:notesMasterIdLst>
    <p:notesMasterId r:id="rId25"/>
  </p:notesMasterIdLst>
  <p:sldIdLst>
    <p:sldId id="277" r:id="rId7"/>
    <p:sldId id="359" r:id="rId8"/>
    <p:sldId id="344" r:id="rId9"/>
    <p:sldId id="345" r:id="rId10"/>
    <p:sldId id="346" r:id="rId11"/>
    <p:sldId id="347" r:id="rId12"/>
    <p:sldId id="348" r:id="rId13"/>
    <p:sldId id="349" r:id="rId14"/>
    <p:sldId id="360" r:id="rId15"/>
    <p:sldId id="350" r:id="rId16"/>
    <p:sldId id="351" r:id="rId17"/>
    <p:sldId id="352" r:id="rId18"/>
    <p:sldId id="353" r:id="rId19"/>
    <p:sldId id="355" r:id="rId20"/>
    <p:sldId id="356" r:id="rId21"/>
    <p:sldId id="361" r:id="rId22"/>
    <p:sldId id="358" r:id="rId23"/>
    <p:sldId id="3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93241-B5C2-4D87-C0B4-3719666DDE80}" v="4" dt="2024-10-24T15:16:23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Nutte, Kim" userId="S::kim.denutte@gc.dental::5bc9b07d-af4b-4108-aa2b-47c6a266c000" providerId="AD" clId="Web-{81F45BC7-21D5-CB41-0A4E-23CB62AB541C}"/>
    <pc:docChg chg="modSld">
      <pc:chgData name="De Nutte, Kim" userId="S::kim.denutte@gc.dental::5bc9b07d-af4b-4108-aa2b-47c6a266c000" providerId="AD" clId="Web-{81F45BC7-21D5-CB41-0A4E-23CB62AB541C}" dt="2024-10-10T14:28:44.375" v="39" actId="20577"/>
      <pc:docMkLst>
        <pc:docMk/>
      </pc:docMkLst>
      <pc:sldChg chg="addSp delSp modSp">
        <pc:chgData name="De Nutte, Kim" userId="S::kim.denutte@gc.dental::5bc9b07d-af4b-4108-aa2b-47c6a266c000" providerId="AD" clId="Web-{81F45BC7-21D5-CB41-0A4E-23CB62AB541C}" dt="2024-10-10T14:24:48.337" v="6" actId="1076"/>
        <pc:sldMkLst>
          <pc:docMk/>
          <pc:sldMk cId="2278410575" sldId="277"/>
        </pc:sldMkLst>
        <pc:picChg chg="add mod">
          <ac:chgData name="De Nutte, Kim" userId="S::kim.denutte@gc.dental::5bc9b07d-af4b-4108-aa2b-47c6a266c000" providerId="AD" clId="Web-{81F45BC7-21D5-CB41-0A4E-23CB62AB541C}" dt="2024-10-10T14:24:48.337" v="6" actId="1076"/>
          <ac:picMkLst>
            <pc:docMk/>
            <pc:sldMk cId="2278410575" sldId="277"/>
            <ac:picMk id="5" creationId="{3F668D28-F80B-3474-889D-3275493D882B}"/>
          </ac:picMkLst>
        </pc:picChg>
        <pc:picChg chg="del">
          <ac:chgData name="De Nutte, Kim" userId="S::kim.denutte@gc.dental::5bc9b07d-af4b-4108-aa2b-47c6a266c000" providerId="AD" clId="Web-{81F45BC7-21D5-CB41-0A4E-23CB62AB541C}" dt="2024-10-10T14:24:40.399" v="5"/>
          <ac:picMkLst>
            <pc:docMk/>
            <pc:sldMk cId="2278410575" sldId="277"/>
            <ac:picMk id="6" creationId="{8A672C99-8ECE-1FA2-4F1A-BE2822364515}"/>
          </ac:picMkLst>
        </pc:picChg>
      </pc:sldChg>
      <pc:sldChg chg="modSp">
        <pc:chgData name="De Nutte, Kim" userId="S::kim.denutte@gc.dental::5bc9b07d-af4b-4108-aa2b-47c6a266c000" providerId="AD" clId="Web-{81F45BC7-21D5-CB41-0A4E-23CB62AB541C}" dt="2024-10-10T14:27:10.872" v="13" actId="20577"/>
        <pc:sldMkLst>
          <pc:docMk/>
          <pc:sldMk cId="3507287467" sldId="344"/>
        </pc:sldMkLst>
        <pc:spChg chg="mod">
          <ac:chgData name="De Nutte, Kim" userId="S::kim.denutte@gc.dental::5bc9b07d-af4b-4108-aa2b-47c6a266c000" providerId="AD" clId="Web-{81F45BC7-21D5-CB41-0A4E-23CB62AB541C}" dt="2024-10-10T14:27:10.872" v="13" actId="20577"/>
          <ac:spMkLst>
            <pc:docMk/>
            <pc:sldMk cId="3507287467" sldId="344"/>
            <ac:spMk id="4" creationId="{AD9E81FF-1CBC-44D0-869E-95356A6FF0EC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18.170" v="15" actId="20577"/>
        <pc:sldMkLst>
          <pc:docMk/>
          <pc:sldMk cId="4178805164" sldId="345"/>
        </pc:sldMkLst>
        <pc:spChg chg="mod">
          <ac:chgData name="De Nutte, Kim" userId="S::kim.denutte@gc.dental::5bc9b07d-af4b-4108-aa2b-47c6a266c000" providerId="AD" clId="Web-{81F45BC7-21D5-CB41-0A4E-23CB62AB541C}" dt="2024-10-10T14:27:18.170" v="15" actId="20577"/>
          <ac:spMkLst>
            <pc:docMk/>
            <pc:sldMk cId="4178805164" sldId="345"/>
            <ac:spMk id="4" creationId="{984E6F23-83DC-4A19-8A72-98D2AADAF9AD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25.170" v="17" actId="20577"/>
        <pc:sldMkLst>
          <pc:docMk/>
          <pc:sldMk cId="100895543" sldId="346"/>
        </pc:sldMkLst>
        <pc:spChg chg="mod">
          <ac:chgData name="De Nutte, Kim" userId="S::kim.denutte@gc.dental::5bc9b07d-af4b-4108-aa2b-47c6a266c000" providerId="AD" clId="Web-{81F45BC7-21D5-CB41-0A4E-23CB62AB541C}" dt="2024-10-10T14:27:25.170" v="17" actId="20577"/>
          <ac:spMkLst>
            <pc:docMk/>
            <pc:sldMk cId="100895543" sldId="346"/>
            <ac:spMk id="4" creationId="{E9029F4E-F13F-4B47-BA15-2F2C8DBFFABB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30.576" v="19" actId="20577"/>
        <pc:sldMkLst>
          <pc:docMk/>
          <pc:sldMk cId="3569248917" sldId="347"/>
        </pc:sldMkLst>
        <pc:spChg chg="mod">
          <ac:chgData name="De Nutte, Kim" userId="S::kim.denutte@gc.dental::5bc9b07d-af4b-4108-aa2b-47c6a266c000" providerId="AD" clId="Web-{81F45BC7-21D5-CB41-0A4E-23CB62AB541C}" dt="2024-10-10T14:27:30.576" v="19" actId="20577"/>
          <ac:spMkLst>
            <pc:docMk/>
            <pc:sldMk cId="3569248917" sldId="347"/>
            <ac:spMk id="4" creationId="{70642F64-7A37-4E99-BA65-E37AE11074FF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36.529" v="21" actId="20577"/>
        <pc:sldMkLst>
          <pc:docMk/>
          <pc:sldMk cId="4027274679" sldId="348"/>
        </pc:sldMkLst>
        <pc:spChg chg="mod">
          <ac:chgData name="De Nutte, Kim" userId="S::kim.denutte@gc.dental::5bc9b07d-af4b-4108-aa2b-47c6a266c000" providerId="AD" clId="Web-{81F45BC7-21D5-CB41-0A4E-23CB62AB541C}" dt="2024-10-10T14:27:36.529" v="21" actId="20577"/>
          <ac:spMkLst>
            <pc:docMk/>
            <pc:sldMk cId="4027274679" sldId="348"/>
            <ac:spMk id="4" creationId="{F1A52010-A742-4658-99D6-B3D021608C9B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42.420" v="22" actId="20577"/>
        <pc:sldMkLst>
          <pc:docMk/>
          <pc:sldMk cId="4012053435" sldId="349"/>
        </pc:sldMkLst>
        <pc:spChg chg="mod">
          <ac:chgData name="De Nutte, Kim" userId="S::kim.denutte@gc.dental::5bc9b07d-af4b-4108-aa2b-47c6a266c000" providerId="AD" clId="Web-{81F45BC7-21D5-CB41-0A4E-23CB62AB541C}" dt="2024-10-10T14:27:42.420" v="22" actId="20577"/>
          <ac:spMkLst>
            <pc:docMk/>
            <pc:sldMk cId="4012053435" sldId="349"/>
            <ac:spMk id="4" creationId="{1528D73D-04DB-48E6-B2A9-1897E246AD92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54.811" v="25" actId="20577"/>
        <pc:sldMkLst>
          <pc:docMk/>
          <pc:sldMk cId="3580063122" sldId="350"/>
        </pc:sldMkLst>
        <pc:spChg chg="mod">
          <ac:chgData name="De Nutte, Kim" userId="S::kim.denutte@gc.dental::5bc9b07d-af4b-4108-aa2b-47c6a266c000" providerId="AD" clId="Web-{81F45BC7-21D5-CB41-0A4E-23CB62AB541C}" dt="2024-10-10T14:27:54.811" v="25" actId="20577"/>
          <ac:spMkLst>
            <pc:docMk/>
            <pc:sldMk cId="3580063122" sldId="350"/>
            <ac:spMk id="4" creationId="{12A8987C-F46C-40D2-92BE-3A03C3FDC376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00.530" v="27" actId="20577"/>
        <pc:sldMkLst>
          <pc:docMk/>
          <pc:sldMk cId="2510963408" sldId="351"/>
        </pc:sldMkLst>
        <pc:spChg chg="mod">
          <ac:chgData name="De Nutte, Kim" userId="S::kim.denutte@gc.dental::5bc9b07d-af4b-4108-aa2b-47c6a266c000" providerId="AD" clId="Web-{81F45BC7-21D5-CB41-0A4E-23CB62AB541C}" dt="2024-10-10T14:28:00.530" v="27" actId="20577"/>
          <ac:spMkLst>
            <pc:docMk/>
            <pc:sldMk cId="2510963408" sldId="351"/>
            <ac:spMk id="4" creationId="{41204C18-45E4-4100-A73B-5DE6CB498B68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06.437" v="28" actId="20577"/>
        <pc:sldMkLst>
          <pc:docMk/>
          <pc:sldMk cId="3616946812" sldId="352"/>
        </pc:sldMkLst>
        <pc:spChg chg="mod">
          <ac:chgData name="De Nutte, Kim" userId="S::kim.denutte@gc.dental::5bc9b07d-af4b-4108-aa2b-47c6a266c000" providerId="AD" clId="Web-{81F45BC7-21D5-CB41-0A4E-23CB62AB541C}" dt="2024-10-10T14:28:06.437" v="28" actId="20577"/>
          <ac:spMkLst>
            <pc:docMk/>
            <pc:sldMk cId="3616946812" sldId="352"/>
            <ac:spMk id="4" creationId="{88C8EF81-9A5A-4DB0-B144-C56914668D1C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13.546" v="30" actId="20577"/>
        <pc:sldMkLst>
          <pc:docMk/>
          <pc:sldMk cId="4065851166" sldId="353"/>
        </pc:sldMkLst>
        <pc:spChg chg="mod">
          <ac:chgData name="De Nutte, Kim" userId="S::kim.denutte@gc.dental::5bc9b07d-af4b-4108-aa2b-47c6a266c000" providerId="AD" clId="Web-{81F45BC7-21D5-CB41-0A4E-23CB62AB541C}" dt="2024-10-10T14:28:13.546" v="30" actId="20577"/>
          <ac:spMkLst>
            <pc:docMk/>
            <pc:sldMk cId="4065851166" sldId="353"/>
            <ac:spMk id="4" creationId="{E337C215-0BA3-48EF-B7C1-E53419E2F033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17.703" v="32" actId="20577"/>
        <pc:sldMkLst>
          <pc:docMk/>
          <pc:sldMk cId="1488572985" sldId="355"/>
        </pc:sldMkLst>
        <pc:spChg chg="mod">
          <ac:chgData name="De Nutte, Kim" userId="S::kim.denutte@gc.dental::5bc9b07d-af4b-4108-aa2b-47c6a266c000" providerId="AD" clId="Web-{81F45BC7-21D5-CB41-0A4E-23CB62AB541C}" dt="2024-10-10T14:28:17.703" v="32" actId="20577"/>
          <ac:spMkLst>
            <pc:docMk/>
            <pc:sldMk cId="1488572985" sldId="355"/>
            <ac:spMk id="4" creationId="{705A0F4C-7EBD-4AE8-9A89-36654E74D217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23.640" v="34" actId="20577"/>
        <pc:sldMkLst>
          <pc:docMk/>
          <pc:sldMk cId="678607313" sldId="356"/>
        </pc:sldMkLst>
        <pc:spChg chg="mod">
          <ac:chgData name="De Nutte, Kim" userId="S::kim.denutte@gc.dental::5bc9b07d-af4b-4108-aa2b-47c6a266c000" providerId="AD" clId="Web-{81F45BC7-21D5-CB41-0A4E-23CB62AB541C}" dt="2024-10-10T14:28:23.640" v="34" actId="20577"/>
          <ac:spMkLst>
            <pc:docMk/>
            <pc:sldMk cId="678607313" sldId="356"/>
            <ac:spMk id="4" creationId="{39996DEA-14B1-4A71-A83A-B812BCDE10E2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33.297" v="36" actId="20577"/>
        <pc:sldMkLst>
          <pc:docMk/>
          <pc:sldMk cId="681675202" sldId="358"/>
        </pc:sldMkLst>
        <pc:spChg chg="mod">
          <ac:chgData name="De Nutte, Kim" userId="S::kim.denutte@gc.dental::5bc9b07d-af4b-4108-aa2b-47c6a266c000" providerId="AD" clId="Web-{81F45BC7-21D5-CB41-0A4E-23CB62AB541C}" dt="2024-10-10T14:28:33.297" v="36" actId="20577"/>
          <ac:spMkLst>
            <pc:docMk/>
            <pc:sldMk cId="681675202" sldId="358"/>
            <ac:spMk id="4" creationId="{54E86AD9-F047-4663-9879-D1D41FBC0717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02.544" v="11" actId="20577"/>
        <pc:sldMkLst>
          <pc:docMk/>
          <pc:sldMk cId="2524918037" sldId="359"/>
        </pc:sldMkLst>
        <pc:spChg chg="mod">
          <ac:chgData name="De Nutte, Kim" userId="S::kim.denutte@gc.dental::5bc9b07d-af4b-4108-aa2b-47c6a266c000" providerId="AD" clId="Web-{81F45BC7-21D5-CB41-0A4E-23CB62AB541C}" dt="2024-10-10T14:26:45.481" v="9" actId="20577"/>
          <ac:spMkLst>
            <pc:docMk/>
            <pc:sldMk cId="2524918037" sldId="359"/>
            <ac:spMk id="2" creationId="{BBA57739-A8C2-046E-F826-C9EC3B430305}"/>
          </ac:spMkLst>
        </pc:spChg>
        <pc:spChg chg="mod">
          <ac:chgData name="De Nutte, Kim" userId="S::kim.denutte@gc.dental::5bc9b07d-af4b-4108-aa2b-47c6a266c000" providerId="AD" clId="Web-{81F45BC7-21D5-CB41-0A4E-23CB62AB541C}" dt="2024-10-10T14:27:02.544" v="11" actId="20577"/>
          <ac:spMkLst>
            <pc:docMk/>
            <pc:sldMk cId="2524918037" sldId="359"/>
            <ac:spMk id="4" creationId="{8C11592A-7526-F39C-D9F5-25752FDF1270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7:47.858" v="23" actId="20577"/>
        <pc:sldMkLst>
          <pc:docMk/>
          <pc:sldMk cId="502234262" sldId="360"/>
        </pc:sldMkLst>
        <pc:spChg chg="mod">
          <ac:chgData name="De Nutte, Kim" userId="S::kim.denutte@gc.dental::5bc9b07d-af4b-4108-aa2b-47c6a266c000" providerId="AD" clId="Web-{81F45BC7-21D5-CB41-0A4E-23CB62AB541C}" dt="2024-10-10T14:27:47.858" v="23" actId="20577"/>
          <ac:spMkLst>
            <pc:docMk/>
            <pc:sldMk cId="502234262" sldId="360"/>
            <ac:spMk id="4" creationId="{1528D73D-04DB-48E6-B2A9-1897E246AD92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28.969" v="35" actId="20577"/>
        <pc:sldMkLst>
          <pc:docMk/>
          <pc:sldMk cId="1595546691" sldId="361"/>
        </pc:sldMkLst>
        <pc:spChg chg="mod">
          <ac:chgData name="De Nutte, Kim" userId="S::kim.denutte@gc.dental::5bc9b07d-af4b-4108-aa2b-47c6a266c000" providerId="AD" clId="Web-{81F45BC7-21D5-CB41-0A4E-23CB62AB541C}" dt="2024-10-10T14:28:28.969" v="35" actId="20577"/>
          <ac:spMkLst>
            <pc:docMk/>
            <pc:sldMk cId="1595546691" sldId="361"/>
            <ac:spMk id="4" creationId="{54E86AD9-F047-4663-9879-D1D41FBC0717}"/>
          </ac:spMkLst>
        </pc:spChg>
      </pc:sldChg>
      <pc:sldChg chg="modSp">
        <pc:chgData name="De Nutte, Kim" userId="S::kim.denutte@gc.dental::5bc9b07d-af4b-4108-aa2b-47c6a266c000" providerId="AD" clId="Web-{81F45BC7-21D5-CB41-0A4E-23CB62AB541C}" dt="2024-10-10T14:28:44.375" v="39" actId="20577"/>
        <pc:sldMkLst>
          <pc:docMk/>
          <pc:sldMk cId="1243992913" sldId="362"/>
        </pc:sldMkLst>
        <pc:spChg chg="mod">
          <ac:chgData name="De Nutte, Kim" userId="S::kim.denutte@gc.dental::5bc9b07d-af4b-4108-aa2b-47c6a266c000" providerId="AD" clId="Web-{81F45BC7-21D5-CB41-0A4E-23CB62AB541C}" dt="2024-10-10T14:28:44.375" v="39" actId="20577"/>
          <ac:spMkLst>
            <pc:docMk/>
            <pc:sldMk cId="1243992913" sldId="362"/>
            <ac:spMk id="4" creationId="{54E86AD9-F047-4663-9879-D1D41FBC0717}"/>
          </ac:spMkLst>
        </pc:spChg>
      </pc:sldChg>
    </pc:docChg>
  </pc:docChgLst>
  <pc:docChgLst>
    <pc:chgData name="De Nutte, Kim" userId="S::kim.denutte@gc.dental::5bc9b07d-af4b-4108-aa2b-47c6a266c000" providerId="AD" clId="Web-{4AB93241-B5C2-4D87-C0B4-3719666DDE80}"/>
    <pc:docChg chg="modSld">
      <pc:chgData name="De Nutte, Kim" userId="S::kim.denutte@gc.dental::5bc9b07d-af4b-4108-aa2b-47c6a266c000" providerId="AD" clId="Web-{4AB93241-B5C2-4D87-C0B4-3719666DDE80}" dt="2024-10-24T15:16:22.300" v="2" actId="20577"/>
      <pc:docMkLst>
        <pc:docMk/>
      </pc:docMkLst>
      <pc:sldChg chg="modSp">
        <pc:chgData name="De Nutte, Kim" userId="S::kim.denutte@gc.dental::5bc9b07d-af4b-4108-aa2b-47c6a266c000" providerId="AD" clId="Web-{4AB93241-B5C2-4D87-C0B4-3719666DDE80}" dt="2024-10-24T15:16:22.300" v="2" actId="20577"/>
        <pc:sldMkLst>
          <pc:docMk/>
          <pc:sldMk cId="2524918037" sldId="359"/>
        </pc:sldMkLst>
        <pc:spChg chg="mod">
          <ac:chgData name="De Nutte, Kim" userId="S::kim.denutte@gc.dental::5bc9b07d-af4b-4108-aa2b-47c6a266c000" providerId="AD" clId="Web-{4AB93241-B5C2-4D87-C0B4-3719666DDE80}" dt="2024-10-24T15:16:22.300" v="2" actId="20577"/>
          <ac:spMkLst>
            <pc:docMk/>
            <pc:sldMk cId="2524918037" sldId="359"/>
            <ac:spMk id="3" creationId="{47D94AB4-CA66-F67F-62FE-82432AB985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65EE-9A06-468E-9959-2BDE67AEE8C4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559-7503-427A-B30A-5DE15450B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DAAB-54D6-44AC-BDA7-1A2EE7B687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55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5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1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2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11807825" cy="536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2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6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14D568C9-8CB8-4B44-89E5-19BE9DC534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F14BF031-51AF-44BA-899E-73A612F20C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33375"/>
            <a:ext cx="97917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DF299-152D-4978-81CC-8977E69187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9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90C5DB2F-807F-4B49-8BFB-D19D2EABBB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343591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0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510281" y="322580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/>
        </p:nvGrpSpPr>
        <p:grpSpPr bwMode="auto">
          <a:xfrm>
            <a:off x="-4578" y="317098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3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4042">
          <p15:clr>
            <a:srgbClr val="F26B43"/>
          </p15:clr>
        </p15:guide>
        <p15:guide id="8" pos="121">
          <p15:clr>
            <a:srgbClr val="F26B43"/>
          </p15:clr>
        </p15:guide>
        <p15:guide id="9" pos="7559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22C2-65A1-F2B0-B1D6-8F1B3227B8C5}"/>
              </a:ext>
            </a:extLst>
          </p:cNvPr>
          <p:cNvSpPr/>
          <p:nvPr/>
        </p:nvSpPr>
        <p:spPr bwMode="auto">
          <a:xfrm>
            <a:off x="10779760" y="3870960"/>
            <a:ext cx="751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5" name="Picture 4" descr="AEC 2025.png">
            <a:extLst>
              <a:ext uri="{FF2B5EF4-FFF2-40B4-BE49-F238E27FC236}">
                <a16:creationId xmlns:a16="http://schemas.microsoft.com/office/drawing/2014/main" id="{3F668D28-F80B-3474-889D-3275493D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24" y="1898214"/>
            <a:ext cx="4122336" cy="32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5F10-BC46-4BDA-AEC8-A2E07785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Bonding application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4061-39B3-4EED-908F-94F91C8C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8987C-F46C-40D2-92BE-3A03C3FDC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F2C0B-D761-43DB-9F0C-071C4EE06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06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B42F-B8F4-48D1-B1A2-AAF9E62A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43591"/>
            <a:ext cx="9791700" cy="864107"/>
          </a:xfrm>
        </p:spPr>
        <p:txBody>
          <a:bodyPr/>
          <a:lstStyle/>
          <a:p>
            <a:r>
              <a:rPr lang="en-GB" dirty="0"/>
              <a:t>8. </a:t>
            </a:r>
            <a:r>
              <a:rPr lang="en-US" dirty="0"/>
              <a:t>Build-up of approximal wall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61D1-C7A2-4904-8936-21D5E566F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04C18-45E4-4100-A73B-5DE6CB498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A711-390D-4A22-9AF0-E15838B40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96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9246-F55F-4FA3-BD13-FEBA699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Placement of </a:t>
            </a:r>
            <a:r>
              <a:rPr lang="en-US" dirty="0" err="1"/>
              <a:t>everX</a:t>
            </a:r>
            <a:r>
              <a:rPr lang="en-US" dirty="0"/>
              <a:t> Flow for dentin replacement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07C9-4144-401A-BFA3-A5050E81F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8EF81-9A5A-4DB0-B144-C56914668D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DB8-D65A-4B49-9E3D-2E2AE83AD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694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A40E-1A98-4CCB-B062-2D66F7D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Placement of G-aenial Universal Injectable occlusally using cusp-by-cusp technique</a:t>
            </a:r>
            <a:br>
              <a:rPr lang="en-US" sz="3200" dirty="0">
                <a:ea typeface="MS Mincho" panose="02020609040205080304" pitchFamily="49" charset="-128"/>
                <a:cs typeface="Calibri" panose="020F050202020403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2413-D369-4C09-BA45-3CB22E28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337093"/>
            <a:ext cx="11780010" cy="5079581"/>
          </a:xfrm>
        </p:spPr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(preferably each step in one picture)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C215-0BA3-48EF-B7C1-E53419E2F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648D2-B959-46BC-968F-C45E50534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585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0BB-6CFA-4A2B-AC3B-473B68E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</a:t>
            </a: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Finishing &amp; Polishing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E287-2DE0-4215-B79F-8CB078F5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A0F4C-7EBD-4AE8-9A89-36654E74D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02DC-16BD-4A71-B36A-4ECF7FF6AC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857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0447-AE7B-4DD6-B50B-C70E44A2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</a:t>
            </a:r>
            <a:r>
              <a:rPr lang="en-US" sz="32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9A762-2668-4C6A-B8AF-624C6213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96DEA-14B1-4A71-A83A-B812BCDE10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43AC6-3FC1-4DA2-9BF9-ADCB79A1E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60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Occlusion check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002-CFA7-44C4-91AA-F3B557A0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5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Final situation at recall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002-CFA7-44C4-91AA-F3B557A0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167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Optional: postoperative x-ray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002-CFA7-44C4-91AA-F3B557A0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9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739-A8C2-046E-F826-C9EC3B43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venir Next LT Pro"/>
              </a:rPr>
              <a:t>GC Academic Excellence Contest 2025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4AB4-CA66-F67F-62FE-82432AB98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Thanks for your participation in this contest!</a:t>
            </a:r>
          </a:p>
          <a:p>
            <a:endParaRPr lang="en-GB" dirty="0"/>
          </a:p>
          <a:p>
            <a:r>
              <a:rPr lang="en-GB" dirty="0">
                <a:latin typeface="Avenir Next LT Pro"/>
              </a:rPr>
              <a:t>In order to give each participant the same chance, we kindly ask you to respect the following guidelines</a:t>
            </a:r>
          </a:p>
          <a:p>
            <a:pPr marL="1561465" lvl="1" indent="-571500">
              <a:buFont typeface="Arial" panose="020B0604020202020204" pitchFamily="34" charset="0"/>
              <a:buChar char="•"/>
            </a:pPr>
            <a:r>
              <a:rPr lang="en-GB" dirty="0"/>
              <a:t>Each step mentioned in slide 3 should be present in your presentation (when relevant to your case)</a:t>
            </a:r>
          </a:p>
          <a:p>
            <a:pPr marL="1561465" lvl="1" indent="-571500">
              <a:buFont typeface="Arial" panose="020B0604020202020204" pitchFamily="34" charset="0"/>
              <a:buChar char="•"/>
            </a:pPr>
            <a:r>
              <a:rPr lang="en-GB" dirty="0">
                <a:latin typeface="Avenir Next LT Pro"/>
              </a:rPr>
              <a:t>Do not exceed 10-minute presentation time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1592A-7526-F39C-D9F5-25752FDF1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27091-5EF7-F055-DA43-A750A80CB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91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of your </a:t>
            </a:r>
            <a:r>
              <a:rPr lang="en-GB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056583"/>
            <a:ext cx="11780010" cy="5499492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1 Occlusal view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 in maximum </a:t>
            </a:r>
            <a:r>
              <a:rPr lang="en-US" sz="3300" dirty="0" err="1">
                <a:ea typeface="Times New Roman" panose="02020603050405020304" pitchFamily="18" charset="0"/>
                <a:cs typeface="Calibri" panose="020F0502020204030204" pitchFamily="34" charset="0"/>
              </a:rPr>
              <a:t>intercuspidation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Prepared tooth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MS Mincho" panose="02020609040205080304" pitchFamily="49" charset="-128"/>
                <a:cs typeface="Calibri" panose="020F0502020204030204" pitchFamily="34" charset="0"/>
              </a:rPr>
              <a:t>Matrix placement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Build-up of approximal wall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Placement of </a:t>
            </a:r>
            <a:r>
              <a:rPr lang="en-US" sz="3300" dirty="0" err="1">
                <a:ea typeface="Times New Roman" panose="02020603050405020304" pitchFamily="18" charset="0"/>
                <a:cs typeface="Calibri" panose="020F0502020204030204" pitchFamily="34" charset="0"/>
              </a:rPr>
              <a:t>everX</a:t>
            </a: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 Flow for dentin replacement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Placement of G-aenial Universal Injectable occlusally using cusp-by-cusp technique</a:t>
            </a:r>
          </a:p>
          <a:p>
            <a:pPr marL="457200" lvl="1" indent="0">
              <a:buNone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(preferably each step in one picture)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Finishing &amp; Polishing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MS Mincho" panose="02020609040205080304" pitchFamily="49" charset="-128"/>
                <a:cs typeface="Calibri" panose="020F0502020204030204" pitchFamily="34" charset="0"/>
              </a:rPr>
              <a:t>Occlusion check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 at recall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Optional: postoperative x-ray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/>
                <a:ea typeface="Arial Unicode MS"/>
                <a:cs typeface="Arial Unicode MS"/>
              </a:rPr>
              <a:t>GC Academic Excellence Contest </a:t>
            </a:r>
            <a:r>
              <a:rPr lang="en-US" altLang="en-US" sz="1050" dirty="0">
                <a:solidFill>
                  <a:srgbClr val="595959"/>
                </a:solidFill>
                <a:latin typeface="Avenir Next LT Pro Light"/>
                <a:ea typeface="Arial Unicode MS"/>
                <a:cs typeface="Arial Unicode MS"/>
              </a:rPr>
              <a:t>2025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53C-48A4-4239-9257-0FBCF99D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Case description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BF85-26B1-4894-956A-01E36502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Anamnesis &amp; Age</a:t>
            </a:r>
          </a:p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E6F23-83DC-4A19-8A72-98D2AADAF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6" y="6484937"/>
            <a:ext cx="4790315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0B42A-93D4-4A5E-895C-8668A8CF5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80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F97-BEB7-485C-8CB8-50D2F931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Pre-operative view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7A60-2AC4-42AA-B251-B5E7FB23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Frontal view with smile</a:t>
            </a:r>
          </a:p>
          <a:p>
            <a:r>
              <a:rPr lang="en-US" dirty="0"/>
              <a:t>1 Occlusal view</a:t>
            </a:r>
          </a:p>
          <a:p>
            <a:r>
              <a:rPr lang="en-US" dirty="0"/>
              <a:t>Optional: 2 Side views in maximum </a:t>
            </a:r>
            <a:r>
              <a:rPr lang="en-US" dirty="0" err="1"/>
              <a:t>intercuspidation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29F4E-F13F-4B47-BA15-2F2C8DBFF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6" y="6484937"/>
            <a:ext cx="4745441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B56F-E540-49DE-8CFE-6BF8BD667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9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FAA7-3AE6-4404-8651-9E56EC58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Description of treatment plan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3A75D-1A7E-4757-9FD4-7D062388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42F64-7A37-4E99-BA65-E37AE1107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81763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2012-1DB1-476B-90EB-D4835ECE8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24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EE27-F87B-4BE4-B22E-6849D4A9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Shade selection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B10F-8B0F-41F2-A59B-CBE4EF240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2010-A742-4658-99D6-B3D021608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C80FB-97E6-4E5A-8003-8654C8CE0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27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Prepared tooth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6EF4-F757-47DD-89F0-2D31773ED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05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Matrix placement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6EF4-F757-47DD-89F0-2D31773ED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venir Next LT Pro"/>
              </a:rPr>
              <a:t>GC Academic Excellence Contest 2025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234262"/>
      </p:ext>
    </p:extLst>
  </p:cSld>
  <p:clrMapOvr>
    <a:masterClrMapping/>
  </p:clrMapOvr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26BEF033A1640B2F93FDACFE41C08" ma:contentTypeVersion="13" ma:contentTypeDescription="Create a new document." ma:contentTypeScope="" ma:versionID="cf6d22300d2680c24609ddab0a8ed9d3">
  <xsd:schema xmlns:xsd="http://www.w3.org/2001/XMLSchema" xmlns:xs="http://www.w3.org/2001/XMLSchema" xmlns:p="http://schemas.microsoft.com/office/2006/metadata/properties" xmlns:ns2="75a7ced3-6034-42ab-8086-73bcc9b2da3d" xmlns:ns3="fbc17045-f088-4e89-878a-d67d32a07470" targetNamespace="http://schemas.microsoft.com/office/2006/metadata/properties" ma:root="true" ma:fieldsID="b4d7c0d844aa1808fafd8893b73d9091" ns2:_="" ns3:_="">
    <xsd:import namespace="75a7ced3-6034-42ab-8086-73bcc9b2da3d"/>
    <xsd:import namespace="fbc17045-f088-4e89-878a-d67d32a074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7ced3-6034-42ab-8086-73bcc9b2d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ce398ed-f563-4533-8dea-c3eb04a4ff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17045-f088-4e89-878a-d67d32a0747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4c7a4-25b1-4e03-823a-b857dd1905a3}" ma:internalName="TaxCatchAll" ma:showField="CatchAllData" ma:web="fbc17045-f088-4e89-878a-d67d32a074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a7ced3-6034-42ab-8086-73bcc9b2da3d">
      <Terms xmlns="http://schemas.microsoft.com/office/infopath/2007/PartnerControls"/>
    </lcf76f155ced4ddcb4097134ff3c332f>
    <TaxCatchAll xmlns="fbc17045-f088-4e89-878a-d67d32a07470" xsi:nil="true"/>
  </documentManagement>
</p:properties>
</file>

<file path=customXml/item3.xml><?xml version="1.0" encoding="utf-8"?>
<Application xmlns="http://www.sap.com/cof/ao/powerpoint/application">
  <com.sap.ip.bi.pioneer>
    <Version>4</Version>
    <AAO_Revision>2.3.1.59180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Application xmlns="http://www.sap.com/cof/powerpoint/application">
  <Version>2</Version>
  <Revision>2.3.1.59180</Revision>
</Application>
</file>

<file path=customXml/itemProps1.xml><?xml version="1.0" encoding="utf-8"?>
<ds:datastoreItem xmlns:ds="http://schemas.openxmlformats.org/officeDocument/2006/customXml" ds:itemID="{CAF0561C-D701-432D-A838-50175A66D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7ced3-6034-42ab-8086-73bcc9b2da3d"/>
    <ds:schemaRef ds:uri="fbc17045-f088-4e89-878a-d67d32a07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E0697-7B9D-4E9D-B1C2-FCF043CFF841}">
  <ds:schemaRefs>
    <ds:schemaRef ds:uri="http://schemas.microsoft.com/office/2006/metadata/properties"/>
    <ds:schemaRef ds:uri="http://schemas.microsoft.com/office/infopath/2007/PartnerControls"/>
    <ds:schemaRef ds:uri="75a7ced3-6034-42ab-8086-73bcc9b2da3d"/>
    <ds:schemaRef ds:uri="fbc17045-f088-4e89-878a-d67d32a07470"/>
  </ds:schemaRefs>
</ds:datastoreItem>
</file>

<file path=customXml/itemProps3.xml><?xml version="1.0" encoding="utf-8"?>
<ds:datastoreItem xmlns:ds="http://schemas.openxmlformats.org/officeDocument/2006/customXml" ds:itemID="{EEF56986-389C-4699-9657-2EA975FA70B0}">
  <ds:schemaRefs>
    <ds:schemaRef ds:uri="http://www.sap.com/cof/ao/powerpoint/application"/>
  </ds:schemaRefs>
</ds:datastoreItem>
</file>

<file path=customXml/itemProps4.xml><?xml version="1.0" encoding="utf-8"?>
<ds:datastoreItem xmlns:ds="http://schemas.openxmlformats.org/officeDocument/2006/customXml" ds:itemID="{F193D477-5242-4B3F-B7BD-4E4FC8F2253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8F597E5-016D-407D-A3FB-2CB50E3B599A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Mincho</vt:lpstr>
      <vt:lpstr>Arial</vt:lpstr>
      <vt:lpstr>Avenir Next LT Pro</vt:lpstr>
      <vt:lpstr>Avenir Next LT Pro Light</vt:lpstr>
      <vt:lpstr>Calibri</vt:lpstr>
      <vt:lpstr>Times New Roman</vt:lpstr>
      <vt:lpstr>GC Master</vt:lpstr>
      <vt:lpstr> </vt:lpstr>
      <vt:lpstr>GC Academic Excellence Contest 2025</vt:lpstr>
      <vt:lpstr>Outline of your presentation</vt:lpstr>
      <vt:lpstr>1. Case description </vt:lpstr>
      <vt:lpstr>2. Pre-operative view </vt:lpstr>
      <vt:lpstr>3. Description of treatment plan </vt:lpstr>
      <vt:lpstr>4. Shade selection  </vt:lpstr>
      <vt:lpstr>5. Prepared tooth  </vt:lpstr>
      <vt:lpstr>6. Matrix placement  </vt:lpstr>
      <vt:lpstr>7. Bonding application  </vt:lpstr>
      <vt:lpstr>8. Build-up of approximal wall  </vt:lpstr>
      <vt:lpstr>9. Placement of everX Flow for dentin replacement  </vt:lpstr>
      <vt:lpstr>10. Placement of G-aenial Universal Injectable occlusally using cusp-by-cusp technique  </vt:lpstr>
      <vt:lpstr>11. Finishing &amp; Polishing</vt:lpstr>
      <vt:lpstr>12. Final situation </vt:lpstr>
      <vt:lpstr>13. Occlusion check </vt:lpstr>
      <vt:lpstr>14. Final situation at recall </vt:lpstr>
      <vt:lpstr>15. Optional: postoperative x-ray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Lavoix, Laetitia</dc:creator>
  <cp:lastModifiedBy>Gerets, Ward</cp:lastModifiedBy>
  <cp:revision>44</cp:revision>
  <dcterms:created xsi:type="dcterms:W3CDTF">2018-12-10T17:29:38Z</dcterms:created>
  <dcterms:modified xsi:type="dcterms:W3CDTF">2024-11-07T15:11:34Z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0x010100C0C26BEF033A1640B2F93FDACFE41C08</vt:lpwstr>
  </property>
  <property fmtid="{D5CDD505-2E9C-101B-9397-08002B2CF9AE}" pid="3" name="Order">
    <vt:r8>1320200</vt:r8>
  </property>
  <property fmtid="{D5CDD505-2E9C-101B-9397-08002B2CF9AE}" pid="4" name="MediaServiceImageTags">
    <vt:lpwstr/>
  </property>
</Properties>
</file>